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56" r:id="rId2"/>
    <p:sldId id="258" r:id="rId3"/>
    <p:sldId id="264" r:id="rId4"/>
    <p:sldId id="260" r:id="rId5"/>
    <p:sldId id="259" r:id="rId6"/>
    <p:sldId id="265" r:id="rId7"/>
    <p:sldId id="263" r:id="rId8"/>
    <p:sldId id="273" r:id="rId9"/>
    <p:sldId id="274" r:id="rId10"/>
    <p:sldId id="275" r:id="rId11"/>
    <p:sldId id="262" r:id="rId12"/>
    <p:sldId id="266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1E8"/>
    <a:srgbClr val="FFBC49"/>
    <a:srgbClr val="2ECD6F"/>
    <a:srgbClr val="FF7800"/>
    <a:srgbClr val="FFCF00"/>
    <a:srgbClr val="C8BFE7"/>
    <a:srgbClr val="EEEEEE"/>
    <a:srgbClr val="B75FE6"/>
    <a:srgbClr val="2DB1FF"/>
    <a:srgbClr val="99E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1E45C1-BBEB-4674-85E9-CC398B9849D8}" v="10" dt="2019-09-16T18:30:38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Muniz" userId="d223f5d60401d2af" providerId="Windows Live" clId="Web-{C21E45C1-BBEB-4674-85E9-CC398B9849D8}"/>
    <pc:docChg chg="modSld">
      <pc:chgData name="Gustavo Muniz" userId="d223f5d60401d2af" providerId="Windows Live" clId="Web-{C21E45C1-BBEB-4674-85E9-CC398B9849D8}" dt="2019-09-16T18:30:38.124" v="9" actId="20577"/>
      <pc:docMkLst>
        <pc:docMk/>
      </pc:docMkLst>
      <pc:sldChg chg="modSp">
        <pc:chgData name="Gustavo Muniz" userId="d223f5d60401d2af" providerId="Windows Live" clId="Web-{C21E45C1-BBEB-4674-85E9-CC398B9849D8}" dt="2019-09-16T18:30:38.124" v="8" actId="20577"/>
        <pc:sldMkLst>
          <pc:docMk/>
          <pc:sldMk cId="2793340695" sldId="256"/>
        </pc:sldMkLst>
        <pc:spChg chg="mod">
          <ac:chgData name="Gustavo Muniz" userId="d223f5d60401d2af" providerId="Windows Live" clId="Web-{C21E45C1-BBEB-4674-85E9-CC398B9849D8}" dt="2019-09-16T18:30:38.124" v="8" actId="20577"/>
          <ac:spMkLst>
            <pc:docMk/>
            <pc:sldMk cId="2793340695" sldId="256"/>
            <ac:spMk id="6" creationId="{F3775723-751A-4DAF-A5A4-D94B00D222A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90.png"/><Relationship Id="rId1" Type="http://schemas.openxmlformats.org/officeDocument/2006/relationships/image" Target="../media/image18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0EF6B7-5CDD-475A-88AD-5A31D28E9E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9C332E9-2E83-47A1-B137-84481150A488}">
      <dgm:prSet/>
      <dgm:spPr/>
      <dgm:t>
        <a:bodyPr/>
        <a:lstStyle/>
        <a:p>
          <a:r>
            <a:rPr lang="pt-BR"/>
            <a:t>Remove-se grande parte do arquivo .dat, deixando na matriz apenas até o segundo 4,2.</a:t>
          </a:r>
          <a:endParaRPr lang="en-US"/>
        </a:p>
      </dgm:t>
    </dgm:pt>
    <dgm:pt modelId="{6334E8E6-C870-42BC-B382-2977F70363D4}" type="parTrans" cxnId="{AA804D35-E756-40D7-816B-71EBD68E6414}">
      <dgm:prSet/>
      <dgm:spPr/>
      <dgm:t>
        <a:bodyPr/>
        <a:lstStyle/>
        <a:p>
          <a:endParaRPr lang="en-US"/>
        </a:p>
      </dgm:t>
    </dgm:pt>
    <dgm:pt modelId="{105D4BB3-F8C6-4FBD-ADAB-6EF00F0E7E01}" type="sibTrans" cxnId="{AA804D35-E756-40D7-816B-71EBD68E6414}">
      <dgm:prSet/>
      <dgm:spPr/>
      <dgm:t>
        <a:bodyPr/>
        <a:lstStyle/>
        <a:p>
          <a:endParaRPr lang="en-US"/>
        </a:p>
      </dgm:t>
    </dgm:pt>
    <dgm:pt modelId="{B6A0CF26-6B86-411C-A2C2-ACC973B1C208}">
      <dgm:prSet/>
      <dgm:spPr/>
      <dgm:t>
        <a:bodyPr/>
        <a:lstStyle/>
        <a:p>
          <a:r>
            <a:rPr lang="pt-BR"/>
            <a:t>Previsão exata de onde a bola estará em determinado tempo.</a:t>
          </a:r>
          <a:endParaRPr lang="en-US"/>
        </a:p>
      </dgm:t>
    </dgm:pt>
    <dgm:pt modelId="{D4E672F2-8BA9-41C6-851A-B1731C9D4594}" type="parTrans" cxnId="{C5BC9F59-021D-408F-B14A-856E02C687A8}">
      <dgm:prSet/>
      <dgm:spPr/>
      <dgm:t>
        <a:bodyPr/>
        <a:lstStyle/>
        <a:p>
          <a:endParaRPr lang="en-US"/>
        </a:p>
      </dgm:t>
    </dgm:pt>
    <dgm:pt modelId="{27E80734-E595-4D85-B262-432B1291D3BC}" type="sibTrans" cxnId="{C5BC9F59-021D-408F-B14A-856E02C687A8}">
      <dgm:prSet/>
      <dgm:spPr/>
      <dgm:t>
        <a:bodyPr/>
        <a:lstStyle/>
        <a:p>
          <a:endParaRPr lang="en-US"/>
        </a:p>
      </dgm:t>
    </dgm:pt>
    <dgm:pt modelId="{3D35A9EB-DA92-453D-A3B6-8FFA03C151CC}">
      <dgm:prSet/>
      <dgm:spPr/>
      <dgm:t>
        <a:bodyPr/>
        <a:lstStyle/>
        <a:p>
          <a:r>
            <a:rPr lang="pt-BR" dirty="0"/>
            <a:t>Utilização de uma matriz com os três atributos: X, Y e Segundos. </a:t>
          </a:r>
        </a:p>
        <a:p>
          <a:endParaRPr lang="en-US" dirty="0"/>
        </a:p>
      </dgm:t>
    </dgm:pt>
    <dgm:pt modelId="{C5A64B6C-34E8-441D-B2CC-EBF7C95FFE55}" type="sibTrans" cxnId="{0D716437-A550-49C4-AD6C-6817DD9A5BDB}">
      <dgm:prSet/>
      <dgm:spPr/>
      <dgm:t>
        <a:bodyPr/>
        <a:lstStyle/>
        <a:p>
          <a:endParaRPr lang="en-US"/>
        </a:p>
      </dgm:t>
    </dgm:pt>
    <dgm:pt modelId="{B94FC8CF-65BD-4BF5-A0C9-827154B00B3A}" type="parTrans" cxnId="{0D716437-A550-49C4-AD6C-6817DD9A5BDB}">
      <dgm:prSet/>
      <dgm:spPr/>
      <dgm:t>
        <a:bodyPr/>
        <a:lstStyle/>
        <a:p>
          <a:endParaRPr lang="en-US"/>
        </a:p>
      </dgm:t>
    </dgm:pt>
    <dgm:pt modelId="{A2AE2185-3536-4686-98F1-E95856B160BD}" type="pres">
      <dgm:prSet presAssocID="{BA0EF6B7-5CDD-475A-88AD-5A31D28E9E11}" presName="root" presStyleCnt="0">
        <dgm:presLayoutVars>
          <dgm:dir/>
          <dgm:resizeHandles val="exact"/>
        </dgm:presLayoutVars>
      </dgm:prSet>
      <dgm:spPr/>
    </dgm:pt>
    <dgm:pt modelId="{B2BB296F-F9C0-4E72-9F73-70132548E72F}" type="pres">
      <dgm:prSet presAssocID="{3D35A9EB-DA92-453D-A3B6-8FFA03C151CC}" presName="compNode" presStyleCnt="0"/>
      <dgm:spPr/>
    </dgm:pt>
    <dgm:pt modelId="{CE780C25-4BC6-4957-B16C-E1D846EEB5AA}" type="pres">
      <dgm:prSet presAssocID="{3D35A9EB-DA92-453D-A3B6-8FFA03C151CC}" presName="bgRect" presStyleLbl="bgShp" presStyleIdx="0" presStyleCnt="3" custAng="0"/>
      <dgm:spPr>
        <a:solidFill>
          <a:schemeClr val="accent6"/>
        </a:solidFill>
      </dgm:spPr>
    </dgm:pt>
    <dgm:pt modelId="{2CB072AC-A96C-4A0D-9A18-3929489662AB}" type="pres">
      <dgm:prSet presAssocID="{3D35A9EB-DA92-453D-A3B6-8FFA03C151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emática"/>
        </a:ext>
      </dgm:extLst>
    </dgm:pt>
    <dgm:pt modelId="{E25384E8-A34B-45B1-B366-2B7E6886B919}" type="pres">
      <dgm:prSet presAssocID="{3D35A9EB-DA92-453D-A3B6-8FFA03C151CC}" presName="spaceRect" presStyleCnt="0"/>
      <dgm:spPr/>
    </dgm:pt>
    <dgm:pt modelId="{35129EFB-C8CD-4840-AFAF-9E4F6ECA86C3}" type="pres">
      <dgm:prSet presAssocID="{3D35A9EB-DA92-453D-A3B6-8FFA03C151CC}" presName="parTx" presStyleLbl="revTx" presStyleIdx="0" presStyleCnt="3">
        <dgm:presLayoutVars>
          <dgm:chMax val="0"/>
          <dgm:chPref val="0"/>
        </dgm:presLayoutVars>
      </dgm:prSet>
      <dgm:spPr/>
    </dgm:pt>
    <dgm:pt modelId="{331FFC39-7F31-4478-908B-93E9FA4730C5}" type="pres">
      <dgm:prSet presAssocID="{C5A64B6C-34E8-441D-B2CC-EBF7C95FFE55}" presName="sibTrans" presStyleCnt="0"/>
      <dgm:spPr/>
    </dgm:pt>
    <dgm:pt modelId="{DF530799-E18B-4129-A3D5-7E0286688FA6}" type="pres">
      <dgm:prSet presAssocID="{79C332E9-2E83-47A1-B137-84481150A488}" presName="compNode" presStyleCnt="0"/>
      <dgm:spPr/>
    </dgm:pt>
    <dgm:pt modelId="{419DD909-248E-43D2-B564-FBBFF0E4F08C}" type="pres">
      <dgm:prSet presAssocID="{79C332E9-2E83-47A1-B137-84481150A488}" presName="bgRect" presStyleLbl="bgShp" presStyleIdx="1" presStyleCnt="3"/>
      <dgm:spPr>
        <a:solidFill>
          <a:schemeClr val="accent6"/>
        </a:solidFill>
      </dgm:spPr>
    </dgm:pt>
    <dgm:pt modelId="{1F2D9C5E-4FAA-4BE4-ACB1-D37BBB37B9A9}" type="pres">
      <dgm:prSet presAssocID="{79C332E9-2E83-47A1-B137-84481150A4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oura"/>
        </a:ext>
      </dgm:extLst>
    </dgm:pt>
    <dgm:pt modelId="{C562B1B6-CDFE-496B-AC82-FA560B7CF452}" type="pres">
      <dgm:prSet presAssocID="{79C332E9-2E83-47A1-B137-84481150A488}" presName="spaceRect" presStyleCnt="0"/>
      <dgm:spPr/>
    </dgm:pt>
    <dgm:pt modelId="{C9DAAEAA-2299-43FD-9BF9-6396B0841889}" type="pres">
      <dgm:prSet presAssocID="{79C332E9-2E83-47A1-B137-84481150A488}" presName="parTx" presStyleLbl="revTx" presStyleIdx="1" presStyleCnt="3">
        <dgm:presLayoutVars>
          <dgm:chMax val="0"/>
          <dgm:chPref val="0"/>
        </dgm:presLayoutVars>
      </dgm:prSet>
      <dgm:spPr/>
    </dgm:pt>
    <dgm:pt modelId="{E1F93D4E-CFC9-4935-9BB0-E8F8AE044424}" type="pres">
      <dgm:prSet presAssocID="{105D4BB3-F8C6-4FBD-ADAB-6EF00F0E7E01}" presName="sibTrans" presStyleCnt="0"/>
      <dgm:spPr/>
    </dgm:pt>
    <dgm:pt modelId="{60B355FC-98FB-4762-8042-5B6E0748CAB7}" type="pres">
      <dgm:prSet presAssocID="{B6A0CF26-6B86-411C-A2C2-ACC973B1C208}" presName="compNode" presStyleCnt="0"/>
      <dgm:spPr/>
    </dgm:pt>
    <dgm:pt modelId="{6D7FD280-2743-4C80-AE88-DB2785C03CEC}" type="pres">
      <dgm:prSet presAssocID="{B6A0CF26-6B86-411C-A2C2-ACC973B1C208}" presName="bgRect" presStyleLbl="bgShp" presStyleIdx="2" presStyleCnt="3"/>
      <dgm:spPr>
        <a:solidFill>
          <a:schemeClr val="accent6"/>
        </a:solidFill>
      </dgm:spPr>
    </dgm:pt>
    <dgm:pt modelId="{B6B1EA55-D3B2-47F9-8B3D-24BB08A4C0FC}" type="pres">
      <dgm:prSet presAssocID="{B6A0CF26-6B86-411C-A2C2-ACC973B1C2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BD2C08F6-79AD-4278-B93F-6C852A0CE932}" type="pres">
      <dgm:prSet presAssocID="{B6A0CF26-6B86-411C-A2C2-ACC973B1C208}" presName="spaceRect" presStyleCnt="0"/>
      <dgm:spPr/>
    </dgm:pt>
    <dgm:pt modelId="{D65F08A1-220B-4D90-88B3-E770E695B99D}" type="pres">
      <dgm:prSet presAssocID="{B6A0CF26-6B86-411C-A2C2-ACC973B1C2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A804D35-E756-40D7-816B-71EBD68E6414}" srcId="{BA0EF6B7-5CDD-475A-88AD-5A31D28E9E11}" destId="{79C332E9-2E83-47A1-B137-84481150A488}" srcOrd="1" destOrd="0" parTransId="{6334E8E6-C870-42BC-B382-2977F70363D4}" sibTransId="{105D4BB3-F8C6-4FBD-ADAB-6EF00F0E7E01}"/>
    <dgm:cxn modelId="{0D716437-A550-49C4-AD6C-6817DD9A5BDB}" srcId="{BA0EF6B7-5CDD-475A-88AD-5A31D28E9E11}" destId="{3D35A9EB-DA92-453D-A3B6-8FFA03C151CC}" srcOrd="0" destOrd="0" parTransId="{B94FC8CF-65BD-4BF5-A0C9-827154B00B3A}" sibTransId="{C5A64B6C-34E8-441D-B2CC-EBF7C95FFE55}"/>
    <dgm:cxn modelId="{0F547D38-175B-433B-9C13-5681AF28C775}" type="presOf" srcId="{79C332E9-2E83-47A1-B137-84481150A488}" destId="{C9DAAEAA-2299-43FD-9BF9-6396B0841889}" srcOrd="0" destOrd="0" presId="urn:microsoft.com/office/officeart/2018/2/layout/IconVerticalSolidList"/>
    <dgm:cxn modelId="{C5BC9F59-021D-408F-B14A-856E02C687A8}" srcId="{BA0EF6B7-5CDD-475A-88AD-5A31D28E9E11}" destId="{B6A0CF26-6B86-411C-A2C2-ACC973B1C208}" srcOrd="2" destOrd="0" parTransId="{D4E672F2-8BA9-41C6-851A-B1731C9D4594}" sibTransId="{27E80734-E595-4D85-B262-432B1291D3BC}"/>
    <dgm:cxn modelId="{21C9D8C8-63E1-4918-B0FD-D679A52E3C64}" type="presOf" srcId="{3D35A9EB-DA92-453D-A3B6-8FFA03C151CC}" destId="{35129EFB-C8CD-4840-AFAF-9E4F6ECA86C3}" srcOrd="0" destOrd="0" presId="urn:microsoft.com/office/officeart/2018/2/layout/IconVerticalSolidList"/>
    <dgm:cxn modelId="{F6BE1EF2-27AC-4791-AC12-FAB50A406E1D}" type="presOf" srcId="{B6A0CF26-6B86-411C-A2C2-ACC973B1C208}" destId="{D65F08A1-220B-4D90-88B3-E770E695B99D}" srcOrd="0" destOrd="0" presId="urn:microsoft.com/office/officeart/2018/2/layout/IconVerticalSolidList"/>
    <dgm:cxn modelId="{ABCC05FA-B732-4942-93B0-AD96A4D13BCF}" type="presOf" srcId="{BA0EF6B7-5CDD-475A-88AD-5A31D28E9E11}" destId="{A2AE2185-3536-4686-98F1-E95856B160BD}" srcOrd="0" destOrd="0" presId="urn:microsoft.com/office/officeart/2018/2/layout/IconVerticalSolidList"/>
    <dgm:cxn modelId="{CF1D7234-3353-4B93-8D00-A232525AA22E}" type="presParOf" srcId="{A2AE2185-3536-4686-98F1-E95856B160BD}" destId="{B2BB296F-F9C0-4E72-9F73-70132548E72F}" srcOrd="0" destOrd="0" presId="urn:microsoft.com/office/officeart/2018/2/layout/IconVerticalSolidList"/>
    <dgm:cxn modelId="{9EC5A3C2-DAD5-4533-A6B9-92CC67279B58}" type="presParOf" srcId="{B2BB296F-F9C0-4E72-9F73-70132548E72F}" destId="{CE780C25-4BC6-4957-B16C-E1D846EEB5AA}" srcOrd="0" destOrd="0" presId="urn:microsoft.com/office/officeart/2018/2/layout/IconVerticalSolidList"/>
    <dgm:cxn modelId="{AEDF511C-7192-4DFA-AFEA-0D41E4DF1736}" type="presParOf" srcId="{B2BB296F-F9C0-4E72-9F73-70132548E72F}" destId="{2CB072AC-A96C-4A0D-9A18-3929489662AB}" srcOrd="1" destOrd="0" presId="urn:microsoft.com/office/officeart/2018/2/layout/IconVerticalSolidList"/>
    <dgm:cxn modelId="{D6BAA66D-2B8B-4D20-82D3-AD44A302E47A}" type="presParOf" srcId="{B2BB296F-F9C0-4E72-9F73-70132548E72F}" destId="{E25384E8-A34B-45B1-B366-2B7E6886B919}" srcOrd="2" destOrd="0" presId="urn:microsoft.com/office/officeart/2018/2/layout/IconVerticalSolidList"/>
    <dgm:cxn modelId="{8DC10D31-651B-47F5-9CD9-94428780E373}" type="presParOf" srcId="{B2BB296F-F9C0-4E72-9F73-70132548E72F}" destId="{35129EFB-C8CD-4840-AFAF-9E4F6ECA86C3}" srcOrd="3" destOrd="0" presId="urn:microsoft.com/office/officeart/2018/2/layout/IconVerticalSolidList"/>
    <dgm:cxn modelId="{861F3E48-0A73-4BE6-99A6-C671A81CEE15}" type="presParOf" srcId="{A2AE2185-3536-4686-98F1-E95856B160BD}" destId="{331FFC39-7F31-4478-908B-93E9FA4730C5}" srcOrd="1" destOrd="0" presId="urn:microsoft.com/office/officeart/2018/2/layout/IconVerticalSolidList"/>
    <dgm:cxn modelId="{51A32A97-3BA2-46AA-8DB6-291508C66458}" type="presParOf" srcId="{A2AE2185-3536-4686-98F1-E95856B160BD}" destId="{DF530799-E18B-4129-A3D5-7E0286688FA6}" srcOrd="2" destOrd="0" presId="urn:microsoft.com/office/officeart/2018/2/layout/IconVerticalSolidList"/>
    <dgm:cxn modelId="{29BAE8B2-3966-43AA-8A0C-0471DBFFE9D1}" type="presParOf" srcId="{DF530799-E18B-4129-A3D5-7E0286688FA6}" destId="{419DD909-248E-43D2-B564-FBBFF0E4F08C}" srcOrd="0" destOrd="0" presId="urn:microsoft.com/office/officeart/2018/2/layout/IconVerticalSolidList"/>
    <dgm:cxn modelId="{F8ED0E2E-A5B0-4C35-8FD0-F5F0B7948650}" type="presParOf" srcId="{DF530799-E18B-4129-A3D5-7E0286688FA6}" destId="{1F2D9C5E-4FAA-4BE4-ACB1-D37BBB37B9A9}" srcOrd="1" destOrd="0" presId="urn:microsoft.com/office/officeart/2018/2/layout/IconVerticalSolidList"/>
    <dgm:cxn modelId="{22DC38E2-AC12-4DB4-A80D-5786518B34B1}" type="presParOf" srcId="{DF530799-E18B-4129-A3D5-7E0286688FA6}" destId="{C562B1B6-CDFE-496B-AC82-FA560B7CF452}" srcOrd="2" destOrd="0" presId="urn:microsoft.com/office/officeart/2018/2/layout/IconVerticalSolidList"/>
    <dgm:cxn modelId="{252142EE-C2CC-450D-B008-829BB0572CDE}" type="presParOf" srcId="{DF530799-E18B-4129-A3D5-7E0286688FA6}" destId="{C9DAAEAA-2299-43FD-9BF9-6396B0841889}" srcOrd="3" destOrd="0" presId="urn:microsoft.com/office/officeart/2018/2/layout/IconVerticalSolidList"/>
    <dgm:cxn modelId="{434C7715-C073-4D19-9C64-3B3D09C50E21}" type="presParOf" srcId="{A2AE2185-3536-4686-98F1-E95856B160BD}" destId="{E1F93D4E-CFC9-4935-9BB0-E8F8AE044424}" srcOrd="3" destOrd="0" presId="urn:microsoft.com/office/officeart/2018/2/layout/IconVerticalSolidList"/>
    <dgm:cxn modelId="{0A7F7E6A-BD19-49AC-AFBD-2D3553D13706}" type="presParOf" srcId="{A2AE2185-3536-4686-98F1-E95856B160BD}" destId="{60B355FC-98FB-4762-8042-5B6E0748CAB7}" srcOrd="4" destOrd="0" presId="urn:microsoft.com/office/officeart/2018/2/layout/IconVerticalSolidList"/>
    <dgm:cxn modelId="{6F0AAC35-81AB-438E-8236-3566B846AC7A}" type="presParOf" srcId="{60B355FC-98FB-4762-8042-5B6E0748CAB7}" destId="{6D7FD280-2743-4C80-AE88-DB2785C03CEC}" srcOrd="0" destOrd="0" presId="urn:microsoft.com/office/officeart/2018/2/layout/IconVerticalSolidList"/>
    <dgm:cxn modelId="{4C93D0F6-3862-4B52-B8E5-9F4A0931FC01}" type="presParOf" srcId="{60B355FC-98FB-4762-8042-5B6E0748CAB7}" destId="{B6B1EA55-D3B2-47F9-8B3D-24BB08A4C0FC}" srcOrd="1" destOrd="0" presId="urn:microsoft.com/office/officeart/2018/2/layout/IconVerticalSolidList"/>
    <dgm:cxn modelId="{777A5D9F-D6A4-4D35-BAAF-56EB2B6D1060}" type="presParOf" srcId="{60B355FC-98FB-4762-8042-5B6E0748CAB7}" destId="{BD2C08F6-79AD-4278-B93F-6C852A0CE932}" srcOrd="2" destOrd="0" presId="urn:microsoft.com/office/officeart/2018/2/layout/IconVerticalSolidList"/>
    <dgm:cxn modelId="{628D81EC-FA94-4F4F-8212-2FE2570E004B}" type="presParOf" srcId="{60B355FC-98FB-4762-8042-5B6E0748CAB7}" destId="{D65F08A1-220B-4D90-88B3-E770E695B9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0EF6B7-5CDD-475A-88AD-5A31D28E9E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9C332E9-2E83-47A1-B137-84481150A488}">
          <dgm:prSet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pt-BR" dirty="0"/>
                <a:t>A partir do valor da distância em cm, é possível descobrir o tempo que o robô leva até esse ponto. Utilizando a fórmula:</a:t>
              </a:r>
            </a:p>
            <a:p>
              <a:pPr>
                <a:lnSpc>
                  <a:spcPct val="10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lang="en-US" i="1" dirty="0">
                          <a:latin typeface="Cambria Math" panose="02040503050406030204" pitchFamily="18" charset="0"/>
                        </a:rPr>
                        <m:t>𝑣</m:t>
                      </m:r>
                    </m:sub>
                  </m:sSub>
                  <m:r>
                    <a:rPr lang="en-US" i="0" dirty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i="1" dirty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US" i="0" dirty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</a:rPr>
                        <m:t>S</m:t>
                      </m:r>
                    </m:num>
                    <m:den>
                      <m:r>
                        <m:rPr>
                          <m:sty m:val="p"/>
                        </m:rPr>
                        <a:rPr lang="en-US" i="0" dirty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pt-BR" b="0" i="0" dirty="0" smtClean="0"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a14:m>
              <a:r>
                <a:rPr lang="en-US" dirty="0"/>
                <a:t> , logo </a:t>
              </a:r>
              <a:r>
                <a:rPr lang="en-US" dirty="0" err="1"/>
                <a:t>isolando</a:t>
              </a:r>
              <a:r>
                <a:rPr lang="en-US" dirty="0"/>
                <a:t>, 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i="1" smtClean="0">
                      <a:latin typeface="Cambria Math" panose="02040503050406030204" pitchFamily="18" charset="0"/>
                    </a:rPr>
                    <m:t>Δ</m:t>
                  </m:r>
                  <m:r>
                    <a:rPr lang="en-US" i="1" smtClean="0">
                      <a:latin typeface="Cambria Math" panose="02040503050406030204" pitchFamily="18" charset="0"/>
                    </a:rPr>
                    <m:t>𝑇</m:t>
                  </m:r>
                  <m:r>
                    <a:rPr lang="en-US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</m:num>
                    <m:den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𝑣</m:t>
                      </m:r>
                    </m:den>
                  </m:f>
                </m:oMath>
              </a14:m>
              <a:endParaRPr lang="en-US" dirty="0"/>
            </a:p>
          </dgm:t>
        </dgm:pt>
      </mc:Choice>
      <mc:Fallback xmlns="">
        <dgm:pt modelId="{79C332E9-2E83-47A1-B137-84481150A488}">
          <dgm:prSet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pt-BR" dirty="0"/>
                <a:t>A partir do valor da distância em cm, é possível descobrir o tempo que o robô leva até esse ponto. Utilizando a fórmula:</a:t>
              </a:r>
            </a:p>
            <a:p>
              <a:pPr>
                <a:lnSpc>
                  <a:spcPct val="100000"/>
                </a:lnSpc>
              </a:pPr>
              <a:r>
                <a:rPr lang="en-US" i="0" dirty="0">
                  <a:latin typeface="Cambria Math" panose="02040503050406030204" pitchFamily="18" charset="0"/>
                </a:rPr>
                <a:t>Δ_𝑣=Δ</a:t>
              </a:r>
              <a:r>
                <a:rPr lang="pt-BR" b="0" i="0" dirty="0">
                  <a:latin typeface="Cambria Math" panose="02040503050406030204" pitchFamily="18" charset="0"/>
                </a:rPr>
                <a:t>S</a:t>
              </a:r>
              <a:r>
                <a:rPr lang="en-US" b="0" i="0" dirty="0">
                  <a:latin typeface="Cambria Math" panose="02040503050406030204" pitchFamily="18" charset="0"/>
                </a:rPr>
                <a:t>/</a:t>
              </a:r>
              <a:r>
                <a:rPr lang="en-US" i="0" dirty="0">
                  <a:latin typeface="Cambria Math" panose="02040503050406030204" pitchFamily="18" charset="0"/>
                </a:rPr>
                <a:t>Δ</a:t>
              </a:r>
              <a:r>
                <a:rPr lang="pt-BR" b="0" i="0" dirty="0">
                  <a:latin typeface="Cambria Math" panose="02040503050406030204" pitchFamily="18" charset="0"/>
                </a:rPr>
                <a:t>T</a:t>
              </a:r>
              <a:r>
                <a:rPr lang="en-US" dirty="0"/>
                <a:t> , logo </a:t>
              </a:r>
              <a:r>
                <a:rPr lang="en-US" dirty="0" err="1"/>
                <a:t>isolando</a:t>
              </a:r>
              <a:r>
                <a:rPr lang="en-US" dirty="0"/>
                <a:t>,  </a:t>
              </a:r>
              <a:r>
                <a:rPr lang="en-US" i="0">
                  <a:latin typeface="Cambria Math" panose="02040503050406030204" pitchFamily="18" charset="0"/>
                </a:rPr>
                <a:t>Δ𝑇=Δ𝑆/Δ𝑣</a:t>
              </a:r>
              <a:endParaRPr lang="en-US" dirty="0"/>
            </a:p>
          </dgm:t>
        </dgm:pt>
      </mc:Fallback>
    </mc:AlternateContent>
    <dgm:pt modelId="{6334E8E6-C870-42BC-B382-2977F70363D4}" type="parTrans" cxnId="{AA804D35-E756-40D7-816B-71EBD68E6414}">
      <dgm:prSet/>
      <dgm:spPr/>
      <dgm:t>
        <a:bodyPr/>
        <a:lstStyle/>
        <a:p>
          <a:endParaRPr lang="en-US"/>
        </a:p>
      </dgm:t>
    </dgm:pt>
    <dgm:pt modelId="{105D4BB3-F8C6-4FBD-ADAB-6EF00F0E7E01}" type="sibTrans" cxnId="{AA804D35-E756-40D7-816B-71EBD68E6414}">
      <dgm:prSet/>
      <dgm:spPr/>
      <dgm:t>
        <a:bodyPr/>
        <a:lstStyle/>
        <a:p>
          <a:endParaRPr lang="en-US"/>
        </a:p>
      </dgm:t>
    </dgm:pt>
    <dgm:pt modelId="{B6A0CF26-6B86-411C-A2C2-ACC973B1C20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Compara o tempo que o robô leva para chegar a bola com o tempo que a bola leva para chegar nesse mesmo local. Levando em conta o raio da bola e </a:t>
          </a:r>
          <a:r>
            <a:rPr lang="pt-BR"/>
            <a:t>do robô</a:t>
          </a:r>
          <a:endParaRPr lang="en-US" dirty="0"/>
        </a:p>
      </dgm:t>
    </dgm:pt>
    <dgm:pt modelId="{D4E672F2-8BA9-41C6-851A-B1731C9D4594}" type="parTrans" cxnId="{C5BC9F59-021D-408F-B14A-856E02C687A8}">
      <dgm:prSet/>
      <dgm:spPr/>
      <dgm:t>
        <a:bodyPr/>
        <a:lstStyle/>
        <a:p>
          <a:endParaRPr lang="en-US"/>
        </a:p>
      </dgm:t>
    </dgm:pt>
    <dgm:pt modelId="{27E80734-E595-4D85-B262-432B1291D3BC}" type="sibTrans" cxnId="{C5BC9F59-021D-408F-B14A-856E02C687A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D35A9EB-DA92-453D-A3B6-8FFA03C151CC}">
          <dgm:prSet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pt-BR" dirty="0"/>
                <a:t>Cálculo da distancia entre todos os pontos da bola e o X e Y do robô. Utilizando a formula: </a:t>
              </a:r>
            </a:p>
            <a:p>
              <a:pPr>
                <a:lnSpc>
                  <a:spcPct val="10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i="0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pt-BR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pt-BR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pt-BR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m:oMathPara>
              </a14:m>
              <a:endParaRPr lang="en-US" dirty="0"/>
            </a:p>
          </dgm:t>
        </dgm:pt>
      </mc:Choice>
      <mc:Fallback xmlns="">
        <dgm:pt modelId="{3D35A9EB-DA92-453D-A3B6-8FFA03C151CC}">
          <dgm:prSet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pt-BR" dirty="0"/>
                <a:t>Cálculo da distancia entre todos os pontos da bola e o X e Y do robô. Utilizando a formula: </a:t>
              </a:r>
            </a:p>
            <a:p>
              <a:pPr>
                <a:lnSpc>
                  <a:spcPct val="100000"/>
                </a:lnSpc>
              </a:pPr>
              <a:r>
                <a:rPr lang="pt-BR" i="0" dirty="0">
                  <a:latin typeface="Cambria Math" panose="02040503050406030204" pitchFamily="18" charset="0"/>
                </a:rPr>
                <a:t>𝑑=√(Δ_𝑥^2+Δ_𝑦^2 )</a:t>
              </a:r>
              <a:endParaRPr lang="en-US" dirty="0"/>
            </a:p>
          </dgm:t>
        </dgm:pt>
      </mc:Fallback>
    </mc:AlternateContent>
    <dgm:pt modelId="{C5A64B6C-34E8-441D-B2CC-EBF7C95FFE55}" type="sibTrans" cxnId="{0D716437-A550-49C4-AD6C-6817DD9A5BDB}">
      <dgm:prSet/>
      <dgm:spPr/>
      <dgm:t>
        <a:bodyPr/>
        <a:lstStyle/>
        <a:p>
          <a:endParaRPr lang="en-US"/>
        </a:p>
      </dgm:t>
    </dgm:pt>
    <dgm:pt modelId="{B94FC8CF-65BD-4BF5-A0C9-827154B00B3A}" type="parTrans" cxnId="{0D716437-A550-49C4-AD6C-6817DD9A5BDB}">
      <dgm:prSet/>
      <dgm:spPr/>
      <dgm:t>
        <a:bodyPr/>
        <a:lstStyle/>
        <a:p>
          <a:endParaRPr lang="en-US"/>
        </a:p>
      </dgm:t>
    </dgm:pt>
    <dgm:pt modelId="{A2AE2185-3536-4686-98F1-E95856B160BD}" type="pres">
      <dgm:prSet presAssocID="{BA0EF6B7-5CDD-475A-88AD-5A31D28E9E11}" presName="root" presStyleCnt="0">
        <dgm:presLayoutVars>
          <dgm:dir/>
          <dgm:resizeHandles val="exact"/>
        </dgm:presLayoutVars>
      </dgm:prSet>
      <dgm:spPr/>
    </dgm:pt>
    <dgm:pt modelId="{B2BB296F-F9C0-4E72-9F73-70132548E72F}" type="pres">
      <dgm:prSet presAssocID="{3D35A9EB-DA92-453D-A3B6-8FFA03C151CC}" presName="compNode" presStyleCnt="0"/>
      <dgm:spPr/>
    </dgm:pt>
    <dgm:pt modelId="{CE780C25-4BC6-4957-B16C-E1D846EEB5AA}" type="pres">
      <dgm:prSet presAssocID="{3D35A9EB-DA92-453D-A3B6-8FFA03C151CC}" presName="bgRect" presStyleLbl="bgShp" presStyleIdx="0" presStyleCnt="3" custAng="0" custLinFactNeighborX="1825" custLinFactNeighborY="-1515"/>
      <dgm:spPr>
        <a:solidFill>
          <a:schemeClr val="accent6"/>
        </a:solidFill>
      </dgm:spPr>
    </dgm:pt>
    <dgm:pt modelId="{2CB072AC-A96C-4A0D-9A18-3929489662AB}" type="pres">
      <dgm:prSet presAssocID="{3D35A9EB-DA92-453D-A3B6-8FFA03C151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vo"/>
        </a:ext>
      </dgm:extLst>
    </dgm:pt>
    <dgm:pt modelId="{E25384E8-A34B-45B1-B366-2B7E6886B919}" type="pres">
      <dgm:prSet presAssocID="{3D35A9EB-DA92-453D-A3B6-8FFA03C151CC}" presName="spaceRect" presStyleCnt="0"/>
      <dgm:spPr/>
    </dgm:pt>
    <dgm:pt modelId="{35129EFB-C8CD-4840-AFAF-9E4F6ECA86C3}" type="pres">
      <dgm:prSet presAssocID="{3D35A9EB-DA92-453D-A3B6-8FFA03C151CC}" presName="parTx" presStyleLbl="revTx" presStyleIdx="0" presStyleCnt="3">
        <dgm:presLayoutVars>
          <dgm:chMax val="0"/>
          <dgm:chPref val="0"/>
        </dgm:presLayoutVars>
      </dgm:prSet>
      <dgm:spPr/>
    </dgm:pt>
    <dgm:pt modelId="{331FFC39-7F31-4478-908B-93E9FA4730C5}" type="pres">
      <dgm:prSet presAssocID="{C5A64B6C-34E8-441D-B2CC-EBF7C95FFE55}" presName="sibTrans" presStyleCnt="0"/>
      <dgm:spPr/>
    </dgm:pt>
    <dgm:pt modelId="{DF530799-E18B-4129-A3D5-7E0286688FA6}" type="pres">
      <dgm:prSet presAssocID="{79C332E9-2E83-47A1-B137-84481150A488}" presName="compNode" presStyleCnt="0"/>
      <dgm:spPr/>
    </dgm:pt>
    <dgm:pt modelId="{419DD909-248E-43D2-B564-FBBFF0E4F08C}" type="pres">
      <dgm:prSet presAssocID="{79C332E9-2E83-47A1-B137-84481150A488}" presName="bgRect" presStyleLbl="bgShp" presStyleIdx="1" presStyleCnt="3"/>
      <dgm:spPr>
        <a:solidFill>
          <a:schemeClr val="accent5"/>
        </a:solidFill>
      </dgm:spPr>
    </dgm:pt>
    <dgm:pt modelId="{1F2D9C5E-4FAA-4BE4-ACB1-D37BBB37B9A9}" type="pres">
      <dgm:prSet presAssocID="{79C332E9-2E83-47A1-B137-84481150A4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ômetro"/>
        </a:ext>
      </dgm:extLst>
    </dgm:pt>
    <dgm:pt modelId="{C562B1B6-CDFE-496B-AC82-FA560B7CF452}" type="pres">
      <dgm:prSet presAssocID="{79C332E9-2E83-47A1-B137-84481150A488}" presName="spaceRect" presStyleCnt="0"/>
      <dgm:spPr/>
    </dgm:pt>
    <dgm:pt modelId="{C9DAAEAA-2299-43FD-9BF9-6396B0841889}" type="pres">
      <dgm:prSet presAssocID="{79C332E9-2E83-47A1-B137-84481150A488}" presName="parTx" presStyleLbl="revTx" presStyleIdx="1" presStyleCnt="3">
        <dgm:presLayoutVars>
          <dgm:chMax val="0"/>
          <dgm:chPref val="0"/>
        </dgm:presLayoutVars>
      </dgm:prSet>
      <dgm:spPr/>
    </dgm:pt>
    <dgm:pt modelId="{E1F93D4E-CFC9-4935-9BB0-E8F8AE044424}" type="pres">
      <dgm:prSet presAssocID="{105D4BB3-F8C6-4FBD-ADAB-6EF00F0E7E01}" presName="sibTrans" presStyleCnt="0"/>
      <dgm:spPr/>
    </dgm:pt>
    <dgm:pt modelId="{60B355FC-98FB-4762-8042-5B6E0748CAB7}" type="pres">
      <dgm:prSet presAssocID="{B6A0CF26-6B86-411C-A2C2-ACC973B1C208}" presName="compNode" presStyleCnt="0"/>
      <dgm:spPr/>
    </dgm:pt>
    <dgm:pt modelId="{6D7FD280-2743-4C80-AE88-DB2785C03CEC}" type="pres">
      <dgm:prSet presAssocID="{B6A0CF26-6B86-411C-A2C2-ACC973B1C208}" presName="bgRect" presStyleLbl="bgShp" presStyleIdx="2" presStyleCnt="3"/>
      <dgm:spPr/>
    </dgm:pt>
    <dgm:pt modelId="{B6B1EA55-D3B2-47F9-8B3D-24BB08A4C0FC}" type="pres">
      <dgm:prSet presAssocID="{B6A0CF26-6B86-411C-A2C2-ACC973B1C2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ô"/>
        </a:ext>
      </dgm:extLst>
    </dgm:pt>
    <dgm:pt modelId="{BD2C08F6-79AD-4278-B93F-6C852A0CE932}" type="pres">
      <dgm:prSet presAssocID="{B6A0CF26-6B86-411C-A2C2-ACC973B1C208}" presName="spaceRect" presStyleCnt="0"/>
      <dgm:spPr/>
    </dgm:pt>
    <dgm:pt modelId="{D65F08A1-220B-4D90-88B3-E770E695B99D}" type="pres">
      <dgm:prSet presAssocID="{B6A0CF26-6B86-411C-A2C2-ACC973B1C2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A804D35-E756-40D7-816B-71EBD68E6414}" srcId="{BA0EF6B7-5CDD-475A-88AD-5A31D28E9E11}" destId="{79C332E9-2E83-47A1-B137-84481150A488}" srcOrd="1" destOrd="0" parTransId="{6334E8E6-C870-42BC-B382-2977F70363D4}" sibTransId="{105D4BB3-F8C6-4FBD-ADAB-6EF00F0E7E01}"/>
    <dgm:cxn modelId="{0D716437-A550-49C4-AD6C-6817DD9A5BDB}" srcId="{BA0EF6B7-5CDD-475A-88AD-5A31D28E9E11}" destId="{3D35A9EB-DA92-453D-A3B6-8FFA03C151CC}" srcOrd="0" destOrd="0" parTransId="{B94FC8CF-65BD-4BF5-A0C9-827154B00B3A}" sibTransId="{C5A64B6C-34E8-441D-B2CC-EBF7C95FFE55}"/>
    <dgm:cxn modelId="{0F547D38-175B-433B-9C13-5681AF28C775}" type="presOf" srcId="{79C332E9-2E83-47A1-B137-84481150A488}" destId="{C9DAAEAA-2299-43FD-9BF9-6396B0841889}" srcOrd="0" destOrd="0" presId="urn:microsoft.com/office/officeart/2018/2/layout/IconVerticalSolidList"/>
    <dgm:cxn modelId="{C5BC9F59-021D-408F-B14A-856E02C687A8}" srcId="{BA0EF6B7-5CDD-475A-88AD-5A31D28E9E11}" destId="{B6A0CF26-6B86-411C-A2C2-ACC973B1C208}" srcOrd="2" destOrd="0" parTransId="{D4E672F2-8BA9-41C6-851A-B1731C9D4594}" sibTransId="{27E80734-E595-4D85-B262-432B1291D3BC}"/>
    <dgm:cxn modelId="{21C9D8C8-63E1-4918-B0FD-D679A52E3C64}" type="presOf" srcId="{3D35A9EB-DA92-453D-A3B6-8FFA03C151CC}" destId="{35129EFB-C8CD-4840-AFAF-9E4F6ECA86C3}" srcOrd="0" destOrd="0" presId="urn:microsoft.com/office/officeart/2018/2/layout/IconVerticalSolidList"/>
    <dgm:cxn modelId="{F6BE1EF2-27AC-4791-AC12-FAB50A406E1D}" type="presOf" srcId="{B6A0CF26-6B86-411C-A2C2-ACC973B1C208}" destId="{D65F08A1-220B-4D90-88B3-E770E695B99D}" srcOrd="0" destOrd="0" presId="urn:microsoft.com/office/officeart/2018/2/layout/IconVerticalSolidList"/>
    <dgm:cxn modelId="{ABCC05FA-B732-4942-93B0-AD96A4D13BCF}" type="presOf" srcId="{BA0EF6B7-5CDD-475A-88AD-5A31D28E9E11}" destId="{A2AE2185-3536-4686-98F1-E95856B160BD}" srcOrd="0" destOrd="0" presId="urn:microsoft.com/office/officeart/2018/2/layout/IconVerticalSolidList"/>
    <dgm:cxn modelId="{CF1D7234-3353-4B93-8D00-A232525AA22E}" type="presParOf" srcId="{A2AE2185-3536-4686-98F1-E95856B160BD}" destId="{B2BB296F-F9C0-4E72-9F73-70132548E72F}" srcOrd="0" destOrd="0" presId="urn:microsoft.com/office/officeart/2018/2/layout/IconVerticalSolidList"/>
    <dgm:cxn modelId="{9EC5A3C2-DAD5-4533-A6B9-92CC67279B58}" type="presParOf" srcId="{B2BB296F-F9C0-4E72-9F73-70132548E72F}" destId="{CE780C25-4BC6-4957-B16C-E1D846EEB5AA}" srcOrd="0" destOrd="0" presId="urn:microsoft.com/office/officeart/2018/2/layout/IconVerticalSolidList"/>
    <dgm:cxn modelId="{AEDF511C-7192-4DFA-AFEA-0D41E4DF1736}" type="presParOf" srcId="{B2BB296F-F9C0-4E72-9F73-70132548E72F}" destId="{2CB072AC-A96C-4A0D-9A18-3929489662AB}" srcOrd="1" destOrd="0" presId="urn:microsoft.com/office/officeart/2018/2/layout/IconVerticalSolidList"/>
    <dgm:cxn modelId="{D6BAA66D-2B8B-4D20-82D3-AD44A302E47A}" type="presParOf" srcId="{B2BB296F-F9C0-4E72-9F73-70132548E72F}" destId="{E25384E8-A34B-45B1-B366-2B7E6886B919}" srcOrd="2" destOrd="0" presId="urn:microsoft.com/office/officeart/2018/2/layout/IconVerticalSolidList"/>
    <dgm:cxn modelId="{8DC10D31-651B-47F5-9CD9-94428780E373}" type="presParOf" srcId="{B2BB296F-F9C0-4E72-9F73-70132548E72F}" destId="{35129EFB-C8CD-4840-AFAF-9E4F6ECA86C3}" srcOrd="3" destOrd="0" presId="urn:microsoft.com/office/officeart/2018/2/layout/IconVerticalSolidList"/>
    <dgm:cxn modelId="{861F3E48-0A73-4BE6-99A6-C671A81CEE15}" type="presParOf" srcId="{A2AE2185-3536-4686-98F1-E95856B160BD}" destId="{331FFC39-7F31-4478-908B-93E9FA4730C5}" srcOrd="1" destOrd="0" presId="urn:microsoft.com/office/officeart/2018/2/layout/IconVerticalSolidList"/>
    <dgm:cxn modelId="{51A32A97-3BA2-46AA-8DB6-291508C66458}" type="presParOf" srcId="{A2AE2185-3536-4686-98F1-E95856B160BD}" destId="{DF530799-E18B-4129-A3D5-7E0286688FA6}" srcOrd="2" destOrd="0" presId="urn:microsoft.com/office/officeart/2018/2/layout/IconVerticalSolidList"/>
    <dgm:cxn modelId="{29BAE8B2-3966-43AA-8A0C-0471DBFFE9D1}" type="presParOf" srcId="{DF530799-E18B-4129-A3D5-7E0286688FA6}" destId="{419DD909-248E-43D2-B564-FBBFF0E4F08C}" srcOrd="0" destOrd="0" presId="urn:microsoft.com/office/officeart/2018/2/layout/IconVerticalSolidList"/>
    <dgm:cxn modelId="{F8ED0E2E-A5B0-4C35-8FD0-F5F0B7948650}" type="presParOf" srcId="{DF530799-E18B-4129-A3D5-7E0286688FA6}" destId="{1F2D9C5E-4FAA-4BE4-ACB1-D37BBB37B9A9}" srcOrd="1" destOrd="0" presId="urn:microsoft.com/office/officeart/2018/2/layout/IconVerticalSolidList"/>
    <dgm:cxn modelId="{22DC38E2-AC12-4DB4-A80D-5786518B34B1}" type="presParOf" srcId="{DF530799-E18B-4129-A3D5-7E0286688FA6}" destId="{C562B1B6-CDFE-496B-AC82-FA560B7CF452}" srcOrd="2" destOrd="0" presId="urn:microsoft.com/office/officeart/2018/2/layout/IconVerticalSolidList"/>
    <dgm:cxn modelId="{252142EE-C2CC-450D-B008-829BB0572CDE}" type="presParOf" srcId="{DF530799-E18B-4129-A3D5-7E0286688FA6}" destId="{C9DAAEAA-2299-43FD-9BF9-6396B0841889}" srcOrd="3" destOrd="0" presId="urn:microsoft.com/office/officeart/2018/2/layout/IconVerticalSolidList"/>
    <dgm:cxn modelId="{434C7715-C073-4D19-9C64-3B3D09C50E21}" type="presParOf" srcId="{A2AE2185-3536-4686-98F1-E95856B160BD}" destId="{E1F93D4E-CFC9-4935-9BB0-E8F8AE044424}" srcOrd="3" destOrd="0" presId="urn:microsoft.com/office/officeart/2018/2/layout/IconVerticalSolidList"/>
    <dgm:cxn modelId="{0A7F7E6A-BD19-49AC-AFBD-2D3553D13706}" type="presParOf" srcId="{A2AE2185-3536-4686-98F1-E95856B160BD}" destId="{60B355FC-98FB-4762-8042-5B6E0748CAB7}" srcOrd="4" destOrd="0" presId="urn:microsoft.com/office/officeart/2018/2/layout/IconVerticalSolidList"/>
    <dgm:cxn modelId="{6F0AAC35-81AB-438E-8236-3566B846AC7A}" type="presParOf" srcId="{60B355FC-98FB-4762-8042-5B6E0748CAB7}" destId="{6D7FD280-2743-4C80-AE88-DB2785C03CEC}" srcOrd="0" destOrd="0" presId="urn:microsoft.com/office/officeart/2018/2/layout/IconVerticalSolidList"/>
    <dgm:cxn modelId="{4C93D0F6-3862-4B52-B8E5-9F4A0931FC01}" type="presParOf" srcId="{60B355FC-98FB-4762-8042-5B6E0748CAB7}" destId="{B6B1EA55-D3B2-47F9-8B3D-24BB08A4C0FC}" srcOrd="1" destOrd="0" presId="urn:microsoft.com/office/officeart/2018/2/layout/IconVerticalSolidList"/>
    <dgm:cxn modelId="{777A5D9F-D6A4-4D35-BAAF-56EB2B6D1060}" type="presParOf" srcId="{60B355FC-98FB-4762-8042-5B6E0748CAB7}" destId="{BD2C08F6-79AD-4278-B93F-6C852A0CE932}" srcOrd="2" destOrd="0" presId="urn:microsoft.com/office/officeart/2018/2/layout/IconVerticalSolidList"/>
    <dgm:cxn modelId="{628D81EC-FA94-4F4F-8212-2FE2570E004B}" type="presParOf" srcId="{60B355FC-98FB-4762-8042-5B6E0748CAB7}" destId="{D65F08A1-220B-4D90-88B3-E770E695B9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0EF6B7-5CDD-475A-88AD-5A31D28E9E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9C332E9-2E83-47A1-B137-84481150A488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6334E8E6-C870-42BC-B382-2977F70363D4}" type="parTrans" cxnId="{AA804D35-E756-40D7-816B-71EBD68E6414}">
      <dgm:prSet/>
      <dgm:spPr/>
      <dgm:t>
        <a:bodyPr/>
        <a:lstStyle/>
        <a:p>
          <a:endParaRPr lang="en-US"/>
        </a:p>
      </dgm:t>
    </dgm:pt>
    <dgm:pt modelId="{105D4BB3-F8C6-4FBD-ADAB-6EF00F0E7E01}" type="sibTrans" cxnId="{AA804D35-E756-40D7-816B-71EBD68E6414}">
      <dgm:prSet/>
      <dgm:spPr/>
      <dgm:t>
        <a:bodyPr/>
        <a:lstStyle/>
        <a:p>
          <a:endParaRPr lang="en-US"/>
        </a:p>
      </dgm:t>
    </dgm:pt>
    <dgm:pt modelId="{B6A0CF26-6B86-411C-A2C2-ACC973B1C20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Compara o tempo que o robô leva para chegar a bola com o tempo que a bola leva para chegar nesse mesmo local. Levando em conta o raio da bola e </a:t>
          </a:r>
          <a:r>
            <a:rPr lang="pt-BR"/>
            <a:t>do robô</a:t>
          </a:r>
          <a:endParaRPr lang="en-US" dirty="0"/>
        </a:p>
      </dgm:t>
    </dgm:pt>
    <dgm:pt modelId="{D4E672F2-8BA9-41C6-851A-B1731C9D4594}" type="parTrans" cxnId="{C5BC9F59-021D-408F-B14A-856E02C687A8}">
      <dgm:prSet/>
      <dgm:spPr/>
      <dgm:t>
        <a:bodyPr/>
        <a:lstStyle/>
        <a:p>
          <a:endParaRPr lang="en-US"/>
        </a:p>
      </dgm:t>
    </dgm:pt>
    <dgm:pt modelId="{27E80734-E595-4D85-B262-432B1291D3BC}" type="sibTrans" cxnId="{C5BC9F59-021D-408F-B14A-856E02C687A8}">
      <dgm:prSet/>
      <dgm:spPr/>
      <dgm:t>
        <a:bodyPr/>
        <a:lstStyle/>
        <a:p>
          <a:endParaRPr lang="en-US"/>
        </a:p>
      </dgm:t>
    </dgm:pt>
    <dgm:pt modelId="{3D35A9EB-DA92-453D-A3B6-8FFA03C151CC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C5A64B6C-34E8-441D-B2CC-EBF7C95FFE55}" type="sibTrans" cxnId="{0D716437-A550-49C4-AD6C-6817DD9A5BDB}">
      <dgm:prSet/>
      <dgm:spPr/>
      <dgm:t>
        <a:bodyPr/>
        <a:lstStyle/>
        <a:p>
          <a:endParaRPr lang="en-US"/>
        </a:p>
      </dgm:t>
    </dgm:pt>
    <dgm:pt modelId="{B94FC8CF-65BD-4BF5-A0C9-827154B00B3A}" type="parTrans" cxnId="{0D716437-A550-49C4-AD6C-6817DD9A5BDB}">
      <dgm:prSet/>
      <dgm:spPr/>
      <dgm:t>
        <a:bodyPr/>
        <a:lstStyle/>
        <a:p>
          <a:endParaRPr lang="en-US"/>
        </a:p>
      </dgm:t>
    </dgm:pt>
    <dgm:pt modelId="{A2AE2185-3536-4686-98F1-E95856B160BD}" type="pres">
      <dgm:prSet presAssocID="{BA0EF6B7-5CDD-475A-88AD-5A31D28E9E11}" presName="root" presStyleCnt="0">
        <dgm:presLayoutVars>
          <dgm:dir/>
          <dgm:resizeHandles val="exact"/>
        </dgm:presLayoutVars>
      </dgm:prSet>
      <dgm:spPr/>
    </dgm:pt>
    <dgm:pt modelId="{B2BB296F-F9C0-4E72-9F73-70132548E72F}" type="pres">
      <dgm:prSet presAssocID="{3D35A9EB-DA92-453D-A3B6-8FFA03C151CC}" presName="compNode" presStyleCnt="0"/>
      <dgm:spPr/>
    </dgm:pt>
    <dgm:pt modelId="{CE780C25-4BC6-4957-B16C-E1D846EEB5AA}" type="pres">
      <dgm:prSet presAssocID="{3D35A9EB-DA92-453D-A3B6-8FFA03C151CC}" presName="bgRect" presStyleLbl="bgShp" presStyleIdx="0" presStyleCnt="3" custAng="0" custLinFactNeighborX="1825" custLinFactNeighborY="-1515"/>
      <dgm:spPr>
        <a:solidFill>
          <a:schemeClr val="accent6"/>
        </a:solidFill>
      </dgm:spPr>
    </dgm:pt>
    <dgm:pt modelId="{2CB072AC-A96C-4A0D-9A18-3929489662AB}" type="pres">
      <dgm:prSet presAssocID="{3D35A9EB-DA92-453D-A3B6-8FFA03C151CC}" presName="iconRect" presStyleLbl="node1" presStyleIdx="0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vo"/>
        </a:ext>
      </dgm:extLst>
    </dgm:pt>
    <dgm:pt modelId="{E25384E8-A34B-45B1-B366-2B7E6886B919}" type="pres">
      <dgm:prSet presAssocID="{3D35A9EB-DA92-453D-A3B6-8FFA03C151CC}" presName="spaceRect" presStyleCnt="0"/>
      <dgm:spPr/>
    </dgm:pt>
    <dgm:pt modelId="{35129EFB-C8CD-4840-AFAF-9E4F6ECA86C3}" type="pres">
      <dgm:prSet presAssocID="{3D35A9EB-DA92-453D-A3B6-8FFA03C151CC}" presName="parTx" presStyleLbl="revTx" presStyleIdx="0" presStyleCnt="3">
        <dgm:presLayoutVars>
          <dgm:chMax val="0"/>
          <dgm:chPref val="0"/>
        </dgm:presLayoutVars>
      </dgm:prSet>
      <dgm:spPr/>
    </dgm:pt>
    <dgm:pt modelId="{331FFC39-7F31-4478-908B-93E9FA4730C5}" type="pres">
      <dgm:prSet presAssocID="{C5A64B6C-34E8-441D-B2CC-EBF7C95FFE55}" presName="sibTrans" presStyleCnt="0"/>
      <dgm:spPr/>
    </dgm:pt>
    <dgm:pt modelId="{DF530799-E18B-4129-A3D5-7E0286688FA6}" type="pres">
      <dgm:prSet presAssocID="{79C332E9-2E83-47A1-B137-84481150A488}" presName="compNode" presStyleCnt="0"/>
      <dgm:spPr/>
    </dgm:pt>
    <dgm:pt modelId="{419DD909-248E-43D2-B564-FBBFF0E4F08C}" type="pres">
      <dgm:prSet presAssocID="{79C332E9-2E83-47A1-B137-84481150A488}" presName="bgRect" presStyleLbl="bgShp" presStyleIdx="1" presStyleCnt="3"/>
      <dgm:spPr>
        <a:solidFill>
          <a:schemeClr val="accent5"/>
        </a:solidFill>
      </dgm:spPr>
    </dgm:pt>
    <dgm:pt modelId="{1F2D9C5E-4FAA-4BE4-ACB1-D37BBB37B9A9}" type="pres">
      <dgm:prSet presAssocID="{79C332E9-2E83-47A1-B137-84481150A488}" presName="iconRect" presStyleLbl="node1" presStyleIdx="1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ômetro"/>
        </a:ext>
      </dgm:extLst>
    </dgm:pt>
    <dgm:pt modelId="{C562B1B6-CDFE-496B-AC82-FA560B7CF452}" type="pres">
      <dgm:prSet presAssocID="{79C332E9-2E83-47A1-B137-84481150A488}" presName="spaceRect" presStyleCnt="0"/>
      <dgm:spPr/>
    </dgm:pt>
    <dgm:pt modelId="{C9DAAEAA-2299-43FD-9BF9-6396B0841889}" type="pres">
      <dgm:prSet presAssocID="{79C332E9-2E83-47A1-B137-84481150A488}" presName="parTx" presStyleLbl="revTx" presStyleIdx="1" presStyleCnt="3">
        <dgm:presLayoutVars>
          <dgm:chMax val="0"/>
          <dgm:chPref val="0"/>
        </dgm:presLayoutVars>
      </dgm:prSet>
      <dgm:spPr/>
    </dgm:pt>
    <dgm:pt modelId="{E1F93D4E-CFC9-4935-9BB0-E8F8AE044424}" type="pres">
      <dgm:prSet presAssocID="{105D4BB3-F8C6-4FBD-ADAB-6EF00F0E7E01}" presName="sibTrans" presStyleCnt="0"/>
      <dgm:spPr/>
    </dgm:pt>
    <dgm:pt modelId="{60B355FC-98FB-4762-8042-5B6E0748CAB7}" type="pres">
      <dgm:prSet presAssocID="{B6A0CF26-6B86-411C-A2C2-ACC973B1C208}" presName="compNode" presStyleCnt="0"/>
      <dgm:spPr/>
    </dgm:pt>
    <dgm:pt modelId="{6D7FD280-2743-4C80-AE88-DB2785C03CEC}" type="pres">
      <dgm:prSet presAssocID="{B6A0CF26-6B86-411C-A2C2-ACC973B1C208}" presName="bgRect" presStyleLbl="bgShp" presStyleIdx="2" presStyleCnt="3"/>
      <dgm:spPr/>
    </dgm:pt>
    <dgm:pt modelId="{B6B1EA55-D3B2-47F9-8B3D-24BB08A4C0FC}" type="pres">
      <dgm:prSet presAssocID="{B6A0CF26-6B86-411C-A2C2-ACC973B1C208}" presName="iconRect" presStyleLbl="node1" presStyleIdx="2" presStyleCnt="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ô"/>
        </a:ext>
      </dgm:extLst>
    </dgm:pt>
    <dgm:pt modelId="{BD2C08F6-79AD-4278-B93F-6C852A0CE932}" type="pres">
      <dgm:prSet presAssocID="{B6A0CF26-6B86-411C-A2C2-ACC973B1C208}" presName="spaceRect" presStyleCnt="0"/>
      <dgm:spPr/>
    </dgm:pt>
    <dgm:pt modelId="{D65F08A1-220B-4D90-88B3-E770E695B99D}" type="pres">
      <dgm:prSet presAssocID="{B6A0CF26-6B86-411C-A2C2-ACC973B1C2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A804D35-E756-40D7-816B-71EBD68E6414}" srcId="{BA0EF6B7-5CDD-475A-88AD-5A31D28E9E11}" destId="{79C332E9-2E83-47A1-B137-84481150A488}" srcOrd="1" destOrd="0" parTransId="{6334E8E6-C870-42BC-B382-2977F70363D4}" sibTransId="{105D4BB3-F8C6-4FBD-ADAB-6EF00F0E7E01}"/>
    <dgm:cxn modelId="{0D716437-A550-49C4-AD6C-6817DD9A5BDB}" srcId="{BA0EF6B7-5CDD-475A-88AD-5A31D28E9E11}" destId="{3D35A9EB-DA92-453D-A3B6-8FFA03C151CC}" srcOrd="0" destOrd="0" parTransId="{B94FC8CF-65BD-4BF5-A0C9-827154B00B3A}" sibTransId="{C5A64B6C-34E8-441D-B2CC-EBF7C95FFE55}"/>
    <dgm:cxn modelId="{0F547D38-175B-433B-9C13-5681AF28C775}" type="presOf" srcId="{79C332E9-2E83-47A1-B137-84481150A488}" destId="{C9DAAEAA-2299-43FD-9BF9-6396B0841889}" srcOrd="0" destOrd="0" presId="urn:microsoft.com/office/officeart/2018/2/layout/IconVerticalSolidList"/>
    <dgm:cxn modelId="{C5BC9F59-021D-408F-B14A-856E02C687A8}" srcId="{BA0EF6B7-5CDD-475A-88AD-5A31D28E9E11}" destId="{B6A0CF26-6B86-411C-A2C2-ACC973B1C208}" srcOrd="2" destOrd="0" parTransId="{D4E672F2-8BA9-41C6-851A-B1731C9D4594}" sibTransId="{27E80734-E595-4D85-B262-432B1291D3BC}"/>
    <dgm:cxn modelId="{21C9D8C8-63E1-4918-B0FD-D679A52E3C64}" type="presOf" srcId="{3D35A9EB-DA92-453D-A3B6-8FFA03C151CC}" destId="{35129EFB-C8CD-4840-AFAF-9E4F6ECA86C3}" srcOrd="0" destOrd="0" presId="urn:microsoft.com/office/officeart/2018/2/layout/IconVerticalSolidList"/>
    <dgm:cxn modelId="{F6BE1EF2-27AC-4791-AC12-FAB50A406E1D}" type="presOf" srcId="{B6A0CF26-6B86-411C-A2C2-ACC973B1C208}" destId="{D65F08A1-220B-4D90-88B3-E770E695B99D}" srcOrd="0" destOrd="0" presId="urn:microsoft.com/office/officeart/2018/2/layout/IconVerticalSolidList"/>
    <dgm:cxn modelId="{ABCC05FA-B732-4942-93B0-AD96A4D13BCF}" type="presOf" srcId="{BA0EF6B7-5CDD-475A-88AD-5A31D28E9E11}" destId="{A2AE2185-3536-4686-98F1-E95856B160BD}" srcOrd="0" destOrd="0" presId="urn:microsoft.com/office/officeart/2018/2/layout/IconVerticalSolidList"/>
    <dgm:cxn modelId="{CF1D7234-3353-4B93-8D00-A232525AA22E}" type="presParOf" srcId="{A2AE2185-3536-4686-98F1-E95856B160BD}" destId="{B2BB296F-F9C0-4E72-9F73-70132548E72F}" srcOrd="0" destOrd="0" presId="urn:microsoft.com/office/officeart/2018/2/layout/IconVerticalSolidList"/>
    <dgm:cxn modelId="{9EC5A3C2-DAD5-4533-A6B9-92CC67279B58}" type="presParOf" srcId="{B2BB296F-F9C0-4E72-9F73-70132548E72F}" destId="{CE780C25-4BC6-4957-B16C-E1D846EEB5AA}" srcOrd="0" destOrd="0" presId="urn:microsoft.com/office/officeart/2018/2/layout/IconVerticalSolidList"/>
    <dgm:cxn modelId="{AEDF511C-7192-4DFA-AFEA-0D41E4DF1736}" type="presParOf" srcId="{B2BB296F-F9C0-4E72-9F73-70132548E72F}" destId="{2CB072AC-A96C-4A0D-9A18-3929489662AB}" srcOrd="1" destOrd="0" presId="urn:microsoft.com/office/officeart/2018/2/layout/IconVerticalSolidList"/>
    <dgm:cxn modelId="{D6BAA66D-2B8B-4D20-82D3-AD44A302E47A}" type="presParOf" srcId="{B2BB296F-F9C0-4E72-9F73-70132548E72F}" destId="{E25384E8-A34B-45B1-B366-2B7E6886B919}" srcOrd="2" destOrd="0" presId="urn:microsoft.com/office/officeart/2018/2/layout/IconVerticalSolidList"/>
    <dgm:cxn modelId="{8DC10D31-651B-47F5-9CD9-94428780E373}" type="presParOf" srcId="{B2BB296F-F9C0-4E72-9F73-70132548E72F}" destId="{35129EFB-C8CD-4840-AFAF-9E4F6ECA86C3}" srcOrd="3" destOrd="0" presId="urn:microsoft.com/office/officeart/2018/2/layout/IconVerticalSolidList"/>
    <dgm:cxn modelId="{861F3E48-0A73-4BE6-99A6-C671A81CEE15}" type="presParOf" srcId="{A2AE2185-3536-4686-98F1-E95856B160BD}" destId="{331FFC39-7F31-4478-908B-93E9FA4730C5}" srcOrd="1" destOrd="0" presId="urn:microsoft.com/office/officeart/2018/2/layout/IconVerticalSolidList"/>
    <dgm:cxn modelId="{51A32A97-3BA2-46AA-8DB6-291508C66458}" type="presParOf" srcId="{A2AE2185-3536-4686-98F1-E95856B160BD}" destId="{DF530799-E18B-4129-A3D5-7E0286688FA6}" srcOrd="2" destOrd="0" presId="urn:microsoft.com/office/officeart/2018/2/layout/IconVerticalSolidList"/>
    <dgm:cxn modelId="{29BAE8B2-3966-43AA-8A0C-0471DBFFE9D1}" type="presParOf" srcId="{DF530799-E18B-4129-A3D5-7E0286688FA6}" destId="{419DD909-248E-43D2-B564-FBBFF0E4F08C}" srcOrd="0" destOrd="0" presId="urn:microsoft.com/office/officeart/2018/2/layout/IconVerticalSolidList"/>
    <dgm:cxn modelId="{F8ED0E2E-A5B0-4C35-8FD0-F5F0B7948650}" type="presParOf" srcId="{DF530799-E18B-4129-A3D5-7E0286688FA6}" destId="{1F2D9C5E-4FAA-4BE4-ACB1-D37BBB37B9A9}" srcOrd="1" destOrd="0" presId="urn:microsoft.com/office/officeart/2018/2/layout/IconVerticalSolidList"/>
    <dgm:cxn modelId="{22DC38E2-AC12-4DB4-A80D-5786518B34B1}" type="presParOf" srcId="{DF530799-E18B-4129-A3D5-7E0286688FA6}" destId="{C562B1B6-CDFE-496B-AC82-FA560B7CF452}" srcOrd="2" destOrd="0" presId="urn:microsoft.com/office/officeart/2018/2/layout/IconVerticalSolidList"/>
    <dgm:cxn modelId="{252142EE-C2CC-450D-B008-829BB0572CDE}" type="presParOf" srcId="{DF530799-E18B-4129-A3D5-7E0286688FA6}" destId="{C9DAAEAA-2299-43FD-9BF9-6396B0841889}" srcOrd="3" destOrd="0" presId="urn:microsoft.com/office/officeart/2018/2/layout/IconVerticalSolidList"/>
    <dgm:cxn modelId="{434C7715-C073-4D19-9C64-3B3D09C50E21}" type="presParOf" srcId="{A2AE2185-3536-4686-98F1-E95856B160BD}" destId="{E1F93D4E-CFC9-4935-9BB0-E8F8AE044424}" srcOrd="3" destOrd="0" presId="urn:microsoft.com/office/officeart/2018/2/layout/IconVerticalSolidList"/>
    <dgm:cxn modelId="{0A7F7E6A-BD19-49AC-AFBD-2D3553D13706}" type="presParOf" srcId="{A2AE2185-3536-4686-98F1-E95856B160BD}" destId="{60B355FC-98FB-4762-8042-5B6E0748CAB7}" srcOrd="4" destOrd="0" presId="urn:microsoft.com/office/officeart/2018/2/layout/IconVerticalSolidList"/>
    <dgm:cxn modelId="{6F0AAC35-81AB-438E-8236-3566B846AC7A}" type="presParOf" srcId="{60B355FC-98FB-4762-8042-5B6E0748CAB7}" destId="{6D7FD280-2743-4C80-AE88-DB2785C03CEC}" srcOrd="0" destOrd="0" presId="urn:microsoft.com/office/officeart/2018/2/layout/IconVerticalSolidList"/>
    <dgm:cxn modelId="{4C93D0F6-3862-4B52-B8E5-9F4A0931FC01}" type="presParOf" srcId="{60B355FC-98FB-4762-8042-5B6E0748CAB7}" destId="{B6B1EA55-D3B2-47F9-8B3D-24BB08A4C0FC}" srcOrd="1" destOrd="0" presId="urn:microsoft.com/office/officeart/2018/2/layout/IconVerticalSolidList"/>
    <dgm:cxn modelId="{777A5D9F-D6A4-4D35-BAAF-56EB2B6D1060}" type="presParOf" srcId="{60B355FC-98FB-4762-8042-5B6E0748CAB7}" destId="{BD2C08F6-79AD-4278-B93F-6C852A0CE932}" srcOrd="2" destOrd="0" presId="urn:microsoft.com/office/officeart/2018/2/layout/IconVerticalSolidList"/>
    <dgm:cxn modelId="{628D81EC-FA94-4F4F-8212-2FE2570E004B}" type="presParOf" srcId="{60B355FC-98FB-4762-8042-5B6E0748CAB7}" destId="{D65F08A1-220B-4D90-88B3-E770E695B9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0EF6B7-5CDD-475A-88AD-5A31D28E9E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9C332E9-2E83-47A1-B137-84481150A48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Deriva-se a equação para obter a velocidade instantânea, e descobre a velocidade de </a:t>
          </a:r>
          <a:r>
            <a:rPr lang="pt-BR" dirty="0" err="1"/>
            <a:t>Vx</a:t>
          </a:r>
          <a:r>
            <a:rPr lang="pt-BR" dirty="0"/>
            <a:t> e </a:t>
          </a:r>
          <a:r>
            <a:rPr lang="pt-BR" dirty="0" err="1"/>
            <a:t>Vy</a:t>
          </a:r>
          <a:r>
            <a:rPr lang="pt-BR" dirty="0"/>
            <a:t> em todos os pontos. Segue o mesmo conceito para a aceleração.</a:t>
          </a:r>
          <a:endParaRPr lang="en-US" dirty="0"/>
        </a:p>
      </dgm:t>
    </dgm:pt>
    <dgm:pt modelId="{6334E8E6-C870-42BC-B382-2977F70363D4}" type="parTrans" cxnId="{AA804D35-E756-40D7-816B-71EBD68E6414}">
      <dgm:prSet/>
      <dgm:spPr/>
      <dgm:t>
        <a:bodyPr/>
        <a:lstStyle/>
        <a:p>
          <a:endParaRPr lang="en-US"/>
        </a:p>
      </dgm:t>
    </dgm:pt>
    <dgm:pt modelId="{105D4BB3-F8C6-4FBD-ADAB-6EF00F0E7E01}" type="sibTrans" cxnId="{AA804D35-E756-40D7-816B-71EBD68E6414}">
      <dgm:prSet/>
      <dgm:spPr/>
      <dgm:t>
        <a:bodyPr/>
        <a:lstStyle/>
        <a:p>
          <a:endParaRPr lang="en-US"/>
        </a:p>
      </dgm:t>
    </dgm:pt>
    <dgm:pt modelId="{B6A0CF26-6B86-411C-A2C2-ACC973B1C20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A velocidade do robô é constante, sendo sempre 40 cm/s, não tendo aceleração alguma. </a:t>
          </a:r>
          <a:endParaRPr lang="en-US" dirty="0"/>
        </a:p>
      </dgm:t>
    </dgm:pt>
    <dgm:pt modelId="{D4E672F2-8BA9-41C6-851A-B1731C9D4594}" type="parTrans" cxnId="{C5BC9F59-021D-408F-B14A-856E02C687A8}">
      <dgm:prSet/>
      <dgm:spPr/>
      <dgm:t>
        <a:bodyPr/>
        <a:lstStyle/>
        <a:p>
          <a:endParaRPr lang="en-US"/>
        </a:p>
      </dgm:t>
    </dgm:pt>
    <dgm:pt modelId="{27E80734-E595-4D85-B262-432B1291D3BC}" type="sibTrans" cxnId="{C5BC9F59-021D-408F-B14A-856E02C687A8}">
      <dgm:prSet/>
      <dgm:spPr/>
      <dgm:t>
        <a:bodyPr/>
        <a:lstStyle/>
        <a:p>
          <a:endParaRPr lang="en-US"/>
        </a:p>
      </dgm:t>
    </dgm:pt>
    <dgm:pt modelId="{3D35A9EB-DA92-453D-A3B6-8FFA03C151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Possuindo</a:t>
          </a:r>
          <a:r>
            <a:rPr lang="en-US" dirty="0"/>
            <a:t> </a:t>
          </a:r>
          <a:r>
            <a:rPr lang="en-US" dirty="0" err="1"/>
            <a:t>todos</a:t>
          </a:r>
          <a:r>
            <a:rPr lang="en-US" dirty="0"/>
            <a:t> </a:t>
          </a:r>
          <a:r>
            <a:rPr lang="en-US" dirty="0" err="1"/>
            <a:t>os</a:t>
          </a:r>
          <a:r>
            <a:rPr lang="en-US" dirty="0"/>
            <a:t> </a:t>
          </a:r>
          <a:r>
            <a:rPr lang="en-US" dirty="0" err="1"/>
            <a:t>pontos</a:t>
          </a:r>
          <a:r>
            <a:rPr lang="en-US" dirty="0"/>
            <a:t> da bola é </a:t>
          </a:r>
          <a:r>
            <a:rPr lang="en-US" dirty="0" err="1"/>
            <a:t>possível</a:t>
          </a:r>
          <a:r>
            <a:rPr lang="en-US" dirty="0"/>
            <a:t> </a:t>
          </a:r>
          <a:r>
            <a:rPr lang="en-US" dirty="0" err="1"/>
            <a:t>utilizar</a:t>
          </a:r>
          <a:r>
            <a:rPr lang="en-US" dirty="0"/>
            <a:t> o MATLAB para </a:t>
          </a:r>
          <a:r>
            <a:rPr lang="en-US" dirty="0" err="1"/>
            <a:t>determinar</a:t>
          </a:r>
          <a:r>
            <a:rPr lang="en-US" dirty="0"/>
            <a:t> </a:t>
          </a:r>
          <a:r>
            <a:rPr lang="en-US" dirty="0" err="1"/>
            <a:t>sua</a:t>
          </a:r>
          <a:r>
            <a:rPr lang="en-US" dirty="0"/>
            <a:t> </a:t>
          </a:r>
          <a:r>
            <a:rPr lang="en-US" dirty="0" err="1"/>
            <a:t>equação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x(t) e y (t).</a:t>
          </a:r>
        </a:p>
      </dgm:t>
    </dgm:pt>
    <dgm:pt modelId="{C5A64B6C-34E8-441D-B2CC-EBF7C95FFE55}" type="sibTrans" cxnId="{0D716437-A550-49C4-AD6C-6817DD9A5BDB}">
      <dgm:prSet/>
      <dgm:spPr/>
      <dgm:t>
        <a:bodyPr/>
        <a:lstStyle/>
        <a:p>
          <a:endParaRPr lang="en-US"/>
        </a:p>
      </dgm:t>
    </dgm:pt>
    <dgm:pt modelId="{B94FC8CF-65BD-4BF5-A0C9-827154B00B3A}" type="parTrans" cxnId="{0D716437-A550-49C4-AD6C-6817DD9A5BDB}">
      <dgm:prSet/>
      <dgm:spPr/>
      <dgm:t>
        <a:bodyPr/>
        <a:lstStyle/>
        <a:p>
          <a:endParaRPr lang="en-US"/>
        </a:p>
      </dgm:t>
    </dgm:pt>
    <dgm:pt modelId="{A2AE2185-3536-4686-98F1-E95856B160BD}" type="pres">
      <dgm:prSet presAssocID="{BA0EF6B7-5CDD-475A-88AD-5A31D28E9E11}" presName="root" presStyleCnt="0">
        <dgm:presLayoutVars>
          <dgm:dir/>
          <dgm:resizeHandles val="exact"/>
        </dgm:presLayoutVars>
      </dgm:prSet>
      <dgm:spPr/>
    </dgm:pt>
    <dgm:pt modelId="{B2BB296F-F9C0-4E72-9F73-70132548E72F}" type="pres">
      <dgm:prSet presAssocID="{3D35A9EB-DA92-453D-A3B6-8FFA03C151CC}" presName="compNode" presStyleCnt="0"/>
      <dgm:spPr/>
    </dgm:pt>
    <dgm:pt modelId="{CE780C25-4BC6-4957-B16C-E1D846EEB5AA}" type="pres">
      <dgm:prSet presAssocID="{3D35A9EB-DA92-453D-A3B6-8FFA03C151CC}" presName="bgRect" presStyleLbl="bgShp" presStyleIdx="0" presStyleCnt="3" custAng="0" custLinFactNeighborX="1825" custLinFactNeighborY="-1515"/>
      <dgm:spPr>
        <a:solidFill>
          <a:schemeClr val="accent6"/>
        </a:solidFill>
      </dgm:spPr>
    </dgm:pt>
    <dgm:pt modelId="{2CB072AC-A96C-4A0D-9A18-3929489662AB}" type="pres">
      <dgm:prSet presAssocID="{3D35A9EB-DA92-453D-A3B6-8FFA03C151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lvo"/>
        </a:ext>
      </dgm:extLst>
    </dgm:pt>
    <dgm:pt modelId="{E25384E8-A34B-45B1-B366-2B7E6886B919}" type="pres">
      <dgm:prSet presAssocID="{3D35A9EB-DA92-453D-A3B6-8FFA03C151CC}" presName="spaceRect" presStyleCnt="0"/>
      <dgm:spPr/>
    </dgm:pt>
    <dgm:pt modelId="{35129EFB-C8CD-4840-AFAF-9E4F6ECA86C3}" type="pres">
      <dgm:prSet presAssocID="{3D35A9EB-DA92-453D-A3B6-8FFA03C151CC}" presName="parTx" presStyleLbl="revTx" presStyleIdx="0" presStyleCnt="3">
        <dgm:presLayoutVars>
          <dgm:chMax val="0"/>
          <dgm:chPref val="0"/>
        </dgm:presLayoutVars>
      </dgm:prSet>
      <dgm:spPr/>
    </dgm:pt>
    <dgm:pt modelId="{331FFC39-7F31-4478-908B-93E9FA4730C5}" type="pres">
      <dgm:prSet presAssocID="{C5A64B6C-34E8-441D-B2CC-EBF7C95FFE55}" presName="sibTrans" presStyleCnt="0"/>
      <dgm:spPr/>
    </dgm:pt>
    <dgm:pt modelId="{DF530799-E18B-4129-A3D5-7E0286688FA6}" type="pres">
      <dgm:prSet presAssocID="{79C332E9-2E83-47A1-B137-84481150A488}" presName="compNode" presStyleCnt="0"/>
      <dgm:spPr/>
    </dgm:pt>
    <dgm:pt modelId="{419DD909-248E-43D2-B564-FBBFF0E4F08C}" type="pres">
      <dgm:prSet presAssocID="{79C332E9-2E83-47A1-B137-84481150A488}" presName="bgRect" presStyleLbl="bgShp" presStyleIdx="1" presStyleCnt="3"/>
      <dgm:spPr>
        <a:solidFill>
          <a:schemeClr val="accent5"/>
        </a:solidFill>
      </dgm:spPr>
    </dgm:pt>
    <dgm:pt modelId="{1F2D9C5E-4FAA-4BE4-ACB1-D37BBB37B9A9}" type="pres">
      <dgm:prSet presAssocID="{79C332E9-2E83-47A1-B137-84481150A4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ômetro"/>
        </a:ext>
      </dgm:extLst>
    </dgm:pt>
    <dgm:pt modelId="{C562B1B6-CDFE-496B-AC82-FA560B7CF452}" type="pres">
      <dgm:prSet presAssocID="{79C332E9-2E83-47A1-B137-84481150A488}" presName="spaceRect" presStyleCnt="0"/>
      <dgm:spPr/>
    </dgm:pt>
    <dgm:pt modelId="{C9DAAEAA-2299-43FD-9BF9-6396B0841889}" type="pres">
      <dgm:prSet presAssocID="{79C332E9-2E83-47A1-B137-84481150A488}" presName="parTx" presStyleLbl="revTx" presStyleIdx="1" presStyleCnt="3">
        <dgm:presLayoutVars>
          <dgm:chMax val="0"/>
          <dgm:chPref val="0"/>
        </dgm:presLayoutVars>
      </dgm:prSet>
      <dgm:spPr/>
    </dgm:pt>
    <dgm:pt modelId="{E1F93D4E-CFC9-4935-9BB0-E8F8AE044424}" type="pres">
      <dgm:prSet presAssocID="{105D4BB3-F8C6-4FBD-ADAB-6EF00F0E7E01}" presName="sibTrans" presStyleCnt="0"/>
      <dgm:spPr/>
    </dgm:pt>
    <dgm:pt modelId="{60B355FC-98FB-4762-8042-5B6E0748CAB7}" type="pres">
      <dgm:prSet presAssocID="{B6A0CF26-6B86-411C-A2C2-ACC973B1C208}" presName="compNode" presStyleCnt="0"/>
      <dgm:spPr/>
    </dgm:pt>
    <dgm:pt modelId="{6D7FD280-2743-4C80-AE88-DB2785C03CEC}" type="pres">
      <dgm:prSet presAssocID="{B6A0CF26-6B86-411C-A2C2-ACC973B1C208}" presName="bgRect" presStyleLbl="bgShp" presStyleIdx="2" presStyleCnt="3"/>
      <dgm:spPr/>
    </dgm:pt>
    <dgm:pt modelId="{B6B1EA55-D3B2-47F9-8B3D-24BB08A4C0FC}" type="pres">
      <dgm:prSet presAssocID="{B6A0CF26-6B86-411C-A2C2-ACC973B1C2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ô"/>
        </a:ext>
      </dgm:extLst>
    </dgm:pt>
    <dgm:pt modelId="{BD2C08F6-79AD-4278-B93F-6C852A0CE932}" type="pres">
      <dgm:prSet presAssocID="{B6A0CF26-6B86-411C-A2C2-ACC973B1C208}" presName="spaceRect" presStyleCnt="0"/>
      <dgm:spPr/>
    </dgm:pt>
    <dgm:pt modelId="{D65F08A1-220B-4D90-88B3-E770E695B99D}" type="pres">
      <dgm:prSet presAssocID="{B6A0CF26-6B86-411C-A2C2-ACC973B1C2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A804D35-E756-40D7-816B-71EBD68E6414}" srcId="{BA0EF6B7-5CDD-475A-88AD-5A31D28E9E11}" destId="{79C332E9-2E83-47A1-B137-84481150A488}" srcOrd="1" destOrd="0" parTransId="{6334E8E6-C870-42BC-B382-2977F70363D4}" sibTransId="{105D4BB3-F8C6-4FBD-ADAB-6EF00F0E7E01}"/>
    <dgm:cxn modelId="{0D716437-A550-49C4-AD6C-6817DD9A5BDB}" srcId="{BA0EF6B7-5CDD-475A-88AD-5A31D28E9E11}" destId="{3D35A9EB-DA92-453D-A3B6-8FFA03C151CC}" srcOrd="0" destOrd="0" parTransId="{B94FC8CF-65BD-4BF5-A0C9-827154B00B3A}" sibTransId="{C5A64B6C-34E8-441D-B2CC-EBF7C95FFE55}"/>
    <dgm:cxn modelId="{0F547D38-175B-433B-9C13-5681AF28C775}" type="presOf" srcId="{79C332E9-2E83-47A1-B137-84481150A488}" destId="{C9DAAEAA-2299-43FD-9BF9-6396B0841889}" srcOrd="0" destOrd="0" presId="urn:microsoft.com/office/officeart/2018/2/layout/IconVerticalSolidList"/>
    <dgm:cxn modelId="{C5BC9F59-021D-408F-B14A-856E02C687A8}" srcId="{BA0EF6B7-5CDD-475A-88AD-5A31D28E9E11}" destId="{B6A0CF26-6B86-411C-A2C2-ACC973B1C208}" srcOrd="2" destOrd="0" parTransId="{D4E672F2-8BA9-41C6-851A-B1731C9D4594}" sibTransId="{27E80734-E595-4D85-B262-432B1291D3BC}"/>
    <dgm:cxn modelId="{21C9D8C8-63E1-4918-B0FD-D679A52E3C64}" type="presOf" srcId="{3D35A9EB-DA92-453D-A3B6-8FFA03C151CC}" destId="{35129EFB-C8CD-4840-AFAF-9E4F6ECA86C3}" srcOrd="0" destOrd="0" presId="urn:microsoft.com/office/officeart/2018/2/layout/IconVerticalSolidList"/>
    <dgm:cxn modelId="{F6BE1EF2-27AC-4791-AC12-FAB50A406E1D}" type="presOf" srcId="{B6A0CF26-6B86-411C-A2C2-ACC973B1C208}" destId="{D65F08A1-220B-4D90-88B3-E770E695B99D}" srcOrd="0" destOrd="0" presId="urn:microsoft.com/office/officeart/2018/2/layout/IconVerticalSolidList"/>
    <dgm:cxn modelId="{ABCC05FA-B732-4942-93B0-AD96A4D13BCF}" type="presOf" srcId="{BA0EF6B7-5CDD-475A-88AD-5A31D28E9E11}" destId="{A2AE2185-3536-4686-98F1-E95856B160BD}" srcOrd="0" destOrd="0" presId="urn:microsoft.com/office/officeart/2018/2/layout/IconVerticalSolidList"/>
    <dgm:cxn modelId="{CF1D7234-3353-4B93-8D00-A232525AA22E}" type="presParOf" srcId="{A2AE2185-3536-4686-98F1-E95856B160BD}" destId="{B2BB296F-F9C0-4E72-9F73-70132548E72F}" srcOrd="0" destOrd="0" presId="urn:microsoft.com/office/officeart/2018/2/layout/IconVerticalSolidList"/>
    <dgm:cxn modelId="{9EC5A3C2-DAD5-4533-A6B9-92CC67279B58}" type="presParOf" srcId="{B2BB296F-F9C0-4E72-9F73-70132548E72F}" destId="{CE780C25-4BC6-4957-B16C-E1D846EEB5AA}" srcOrd="0" destOrd="0" presId="urn:microsoft.com/office/officeart/2018/2/layout/IconVerticalSolidList"/>
    <dgm:cxn modelId="{AEDF511C-7192-4DFA-AFEA-0D41E4DF1736}" type="presParOf" srcId="{B2BB296F-F9C0-4E72-9F73-70132548E72F}" destId="{2CB072AC-A96C-4A0D-9A18-3929489662AB}" srcOrd="1" destOrd="0" presId="urn:microsoft.com/office/officeart/2018/2/layout/IconVerticalSolidList"/>
    <dgm:cxn modelId="{D6BAA66D-2B8B-4D20-82D3-AD44A302E47A}" type="presParOf" srcId="{B2BB296F-F9C0-4E72-9F73-70132548E72F}" destId="{E25384E8-A34B-45B1-B366-2B7E6886B919}" srcOrd="2" destOrd="0" presId="urn:microsoft.com/office/officeart/2018/2/layout/IconVerticalSolidList"/>
    <dgm:cxn modelId="{8DC10D31-651B-47F5-9CD9-94428780E373}" type="presParOf" srcId="{B2BB296F-F9C0-4E72-9F73-70132548E72F}" destId="{35129EFB-C8CD-4840-AFAF-9E4F6ECA86C3}" srcOrd="3" destOrd="0" presId="urn:microsoft.com/office/officeart/2018/2/layout/IconVerticalSolidList"/>
    <dgm:cxn modelId="{861F3E48-0A73-4BE6-99A6-C671A81CEE15}" type="presParOf" srcId="{A2AE2185-3536-4686-98F1-E95856B160BD}" destId="{331FFC39-7F31-4478-908B-93E9FA4730C5}" srcOrd="1" destOrd="0" presId="urn:microsoft.com/office/officeart/2018/2/layout/IconVerticalSolidList"/>
    <dgm:cxn modelId="{51A32A97-3BA2-46AA-8DB6-291508C66458}" type="presParOf" srcId="{A2AE2185-3536-4686-98F1-E95856B160BD}" destId="{DF530799-E18B-4129-A3D5-7E0286688FA6}" srcOrd="2" destOrd="0" presId="urn:microsoft.com/office/officeart/2018/2/layout/IconVerticalSolidList"/>
    <dgm:cxn modelId="{29BAE8B2-3966-43AA-8A0C-0471DBFFE9D1}" type="presParOf" srcId="{DF530799-E18B-4129-A3D5-7E0286688FA6}" destId="{419DD909-248E-43D2-B564-FBBFF0E4F08C}" srcOrd="0" destOrd="0" presId="urn:microsoft.com/office/officeart/2018/2/layout/IconVerticalSolidList"/>
    <dgm:cxn modelId="{F8ED0E2E-A5B0-4C35-8FD0-F5F0B7948650}" type="presParOf" srcId="{DF530799-E18B-4129-A3D5-7E0286688FA6}" destId="{1F2D9C5E-4FAA-4BE4-ACB1-D37BBB37B9A9}" srcOrd="1" destOrd="0" presId="urn:microsoft.com/office/officeart/2018/2/layout/IconVerticalSolidList"/>
    <dgm:cxn modelId="{22DC38E2-AC12-4DB4-A80D-5786518B34B1}" type="presParOf" srcId="{DF530799-E18B-4129-A3D5-7E0286688FA6}" destId="{C562B1B6-CDFE-496B-AC82-FA560B7CF452}" srcOrd="2" destOrd="0" presId="urn:microsoft.com/office/officeart/2018/2/layout/IconVerticalSolidList"/>
    <dgm:cxn modelId="{252142EE-C2CC-450D-B008-829BB0572CDE}" type="presParOf" srcId="{DF530799-E18B-4129-A3D5-7E0286688FA6}" destId="{C9DAAEAA-2299-43FD-9BF9-6396B0841889}" srcOrd="3" destOrd="0" presId="urn:microsoft.com/office/officeart/2018/2/layout/IconVerticalSolidList"/>
    <dgm:cxn modelId="{434C7715-C073-4D19-9C64-3B3D09C50E21}" type="presParOf" srcId="{A2AE2185-3536-4686-98F1-E95856B160BD}" destId="{E1F93D4E-CFC9-4935-9BB0-E8F8AE044424}" srcOrd="3" destOrd="0" presId="urn:microsoft.com/office/officeart/2018/2/layout/IconVerticalSolidList"/>
    <dgm:cxn modelId="{0A7F7E6A-BD19-49AC-AFBD-2D3553D13706}" type="presParOf" srcId="{A2AE2185-3536-4686-98F1-E95856B160BD}" destId="{60B355FC-98FB-4762-8042-5B6E0748CAB7}" srcOrd="4" destOrd="0" presId="urn:microsoft.com/office/officeart/2018/2/layout/IconVerticalSolidList"/>
    <dgm:cxn modelId="{6F0AAC35-81AB-438E-8236-3566B846AC7A}" type="presParOf" srcId="{60B355FC-98FB-4762-8042-5B6E0748CAB7}" destId="{6D7FD280-2743-4C80-AE88-DB2785C03CEC}" srcOrd="0" destOrd="0" presId="urn:microsoft.com/office/officeart/2018/2/layout/IconVerticalSolidList"/>
    <dgm:cxn modelId="{4C93D0F6-3862-4B52-B8E5-9F4A0931FC01}" type="presParOf" srcId="{60B355FC-98FB-4762-8042-5B6E0748CAB7}" destId="{B6B1EA55-D3B2-47F9-8B3D-24BB08A4C0FC}" srcOrd="1" destOrd="0" presId="urn:microsoft.com/office/officeart/2018/2/layout/IconVerticalSolidList"/>
    <dgm:cxn modelId="{777A5D9F-D6A4-4D35-BAAF-56EB2B6D1060}" type="presParOf" srcId="{60B355FC-98FB-4762-8042-5B6E0748CAB7}" destId="{BD2C08F6-79AD-4278-B93F-6C852A0CE932}" srcOrd="2" destOrd="0" presId="urn:microsoft.com/office/officeart/2018/2/layout/IconVerticalSolidList"/>
    <dgm:cxn modelId="{628D81EC-FA94-4F4F-8212-2FE2570E004B}" type="presParOf" srcId="{60B355FC-98FB-4762-8042-5B6E0748CAB7}" destId="{D65F08A1-220B-4D90-88B3-E770E695B9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25C81D-39FF-4DB0-ACAE-3F095C40AC2A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EE95F217-2917-4D16-B76A-8DAB1A2285A2}">
      <dgm:prSet phldrT="[Texto]" custT="1"/>
      <dgm:spPr/>
      <dgm:t>
        <a:bodyPr/>
        <a:lstStyle/>
        <a:p>
          <a:r>
            <a:rPr lang="pt-BR" sz="1400" b="1" dirty="0">
              <a:solidFill>
                <a:schemeClr val="bg1"/>
              </a:solidFill>
            </a:rPr>
            <a:t>Cálculos matemáticos               </a:t>
          </a:r>
          <a:r>
            <a:rPr lang="pt-BR" sz="1400" dirty="0">
              <a:solidFill>
                <a:schemeClr val="bg1"/>
              </a:solidFill>
            </a:rPr>
            <a:t>Teste de distância e tempo; derivação das equações;</a:t>
          </a:r>
        </a:p>
      </dgm:t>
    </dgm:pt>
    <dgm:pt modelId="{74D363C1-9834-4AE8-A160-696FD85360BC}" type="parTrans" cxnId="{CD572037-F080-4E0A-A148-879A8F7F45BB}">
      <dgm:prSet/>
      <dgm:spPr/>
      <dgm:t>
        <a:bodyPr/>
        <a:lstStyle/>
        <a:p>
          <a:endParaRPr lang="pt-BR" sz="1600"/>
        </a:p>
      </dgm:t>
    </dgm:pt>
    <dgm:pt modelId="{6D920B25-A409-466E-B336-CA0FFC8220BF}" type="sibTrans" cxnId="{CD572037-F080-4E0A-A148-879A8F7F45BB}">
      <dgm:prSet/>
      <dgm:spPr/>
      <dgm:t>
        <a:bodyPr/>
        <a:lstStyle/>
        <a:p>
          <a:endParaRPr lang="pt-BR" sz="1600"/>
        </a:p>
      </dgm:t>
    </dgm:pt>
    <dgm:pt modelId="{CD242F6A-D5BD-45F4-B222-793C6B4D8323}">
      <dgm:prSet phldrT="[Texto]" custT="1"/>
      <dgm:spPr/>
      <dgm:t>
        <a:bodyPr/>
        <a:lstStyle/>
        <a:p>
          <a:r>
            <a:rPr lang="pt-BR" sz="1400" b="1" dirty="0">
              <a:solidFill>
                <a:schemeClr val="bg1"/>
              </a:solidFill>
            </a:rPr>
            <a:t>Produção inicial do código                    </a:t>
          </a:r>
          <a:r>
            <a:rPr lang="pt-BR" sz="1400" b="0" dirty="0">
              <a:solidFill>
                <a:schemeClr val="bg1"/>
              </a:solidFill>
            </a:rPr>
            <a:t>Teste em Python dos cálculos obtidos na etapa anterior; </a:t>
          </a:r>
        </a:p>
      </dgm:t>
    </dgm:pt>
    <dgm:pt modelId="{5C030229-8018-46FB-9065-4211D8A1B52C}" type="parTrans" cxnId="{F51E504F-F7C0-4DD0-ADA7-EB2DF0995E49}">
      <dgm:prSet/>
      <dgm:spPr/>
      <dgm:t>
        <a:bodyPr/>
        <a:lstStyle/>
        <a:p>
          <a:endParaRPr lang="pt-BR" sz="1600"/>
        </a:p>
      </dgm:t>
    </dgm:pt>
    <dgm:pt modelId="{1D2D0319-E7A3-400C-9E89-05811DBCAF39}" type="sibTrans" cxnId="{F51E504F-F7C0-4DD0-ADA7-EB2DF0995E49}">
      <dgm:prSet/>
      <dgm:spPr/>
      <dgm:t>
        <a:bodyPr/>
        <a:lstStyle/>
        <a:p>
          <a:endParaRPr lang="pt-BR" sz="1600"/>
        </a:p>
      </dgm:t>
    </dgm:pt>
    <dgm:pt modelId="{5A7FAA9A-0126-4ADE-A7CC-BFCB61D9FE87}">
      <dgm:prSet phldrT="[Texto]" custT="1"/>
      <dgm:spPr/>
      <dgm:t>
        <a:bodyPr/>
        <a:lstStyle/>
        <a:p>
          <a:r>
            <a:rPr lang="pt-BR" sz="1400" b="1" dirty="0">
              <a:solidFill>
                <a:schemeClr val="bg1"/>
              </a:solidFill>
            </a:rPr>
            <a:t>Primeiros testes no código           </a:t>
          </a:r>
          <a:r>
            <a:rPr lang="pt-BR" sz="1400" b="0" dirty="0">
              <a:solidFill>
                <a:schemeClr val="bg1"/>
              </a:solidFill>
            </a:rPr>
            <a:t>Com a finalização do beta, testa-se o algoritmo com os pontos em que o robô vai estar</a:t>
          </a:r>
        </a:p>
      </dgm:t>
    </dgm:pt>
    <dgm:pt modelId="{BD4486D6-8DB9-4633-8649-52B3893A503B}" type="parTrans" cxnId="{80636CCF-A253-484B-97AB-5C9EB16DB257}">
      <dgm:prSet/>
      <dgm:spPr/>
      <dgm:t>
        <a:bodyPr/>
        <a:lstStyle/>
        <a:p>
          <a:endParaRPr lang="pt-BR" sz="1600"/>
        </a:p>
      </dgm:t>
    </dgm:pt>
    <dgm:pt modelId="{727D3EC5-633E-4B07-AEE3-E290C005D038}" type="sibTrans" cxnId="{80636CCF-A253-484B-97AB-5C9EB16DB257}">
      <dgm:prSet/>
      <dgm:spPr/>
      <dgm:t>
        <a:bodyPr/>
        <a:lstStyle/>
        <a:p>
          <a:endParaRPr lang="pt-BR" sz="1600"/>
        </a:p>
      </dgm:t>
    </dgm:pt>
    <dgm:pt modelId="{3DCE4619-EFF8-48EE-9B1B-7A295DD03F33}" type="pres">
      <dgm:prSet presAssocID="{0B25C81D-39FF-4DB0-ACAE-3F095C40AC2A}" presName="vert0" presStyleCnt="0">
        <dgm:presLayoutVars>
          <dgm:dir/>
          <dgm:animOne val="branch"/>
          <dgm:animLvl val="lvl"/>
        </dgm:presLayoutVars>
      </dgm:prSet>
      <dgm:spPr/>
    </dgm:pt>
    <dgm:pt modelId="{254E00F7-8C21-4854-B632-027A9A4CC588}" type="pres">
      <dgm:prSet presAssocID="{EE95F217-2917-4D16-B76A-8DAB1A2285A2}" presName="thickLine" presStyleLbl="alignNode1" presStyleIdx="0" presStyleCnt="3"/>
      <dgm:spPr/>
    </dgm:pt>
    <dgm:pt modelId="{8B90AF9B-E742-4627-874E-4E00ADDAB415}" type="pres">
      <dgm:prSet presAssocID="{EE95F217-2917-4D16-B76A-8DAB1A2285A2}" presName="horz1" presStyleCnt="0"/>
      <dgm:spPr/>
    </dgm:pt>
    <dgm:pt modelId="{4A3BEC1B-3BDF-4F45-81A0-A4DD95BA2892}" type="pres">
      <dgm:prSet presAssocID="{EE95F217-2917-4D16-B76A-8DAB1A2285A2}" presName="tx1" presStyleLbl="revTx" presStyleIdx="0" presStyleCnt="3"/>
      <dgm:spPr/>
    </dgm:pt>
    <dgm:pt modelId="{D2D1BCFD-B9DB-4C76-9202-DB9EAEA531CD}" type="pres">
      <dgm:prSet presAssocID="{EE95F217-2917-4D16-B76A-8DAB1A2285A2}" presName="vert1" presStyleCnt="0"/>
      <dgm:spPr/>
    </dgm:pt>
    <dgm:pt modelId="{B03B3E4A-488C-4A0F-B93A-059C645D07CC}" type="pres">
      <dgm:prSet presAssocID="{CD242F6A-D5BD-45F4-B222-793C6B4D8323}" presName="thickLine" presStyleLbl="alignNode1" presStyleIdx="1" presStyleCnt="3"/>
      <dgm:spPr/>
    </dgm:pt>
    <dgm:pt modelId="{0294DA3A-0536-420F-905C-3E8C188DDFBA}" type="pres">
      <dgm:prSet presAssocID="{CD242F6A-D5BD-45F4-B222-793C6B4D8323}" presName="horz1" presStyleCnt="0"/>
      <dgm:spPr/>
    </dgm:pt>
    <dgm:pt modelId="{77502BF5-DDDB-4A31-B2AC-0FBD672BC4FE}" type="pres">
      <dgm:prSet presAssocID="{CD242F6A-D5BD-45F4-B222-793C6B4D8323}" presName="tx1" presStyleLbl="revTx" presStyleIdx="1" presStyleCnt="3"/>
      <dgm:spPr/>
    </dgm:pt>
    <dgm:pt modelId="{6B7446AE-3C22-43CF-8F91-EE4F820F1421}" type="pres">
      <dgm:prSet presAssocID="{CD242F6A-D5BD-45F4-B222-793C6B4D8323}" presName="vert1" presStyleCnt="0"/>
      <dgm:spPr/>
    </dgm:pt>
    <dgm:pt modelId="{21C6E17A-CBEB-4757-AAC4-3BA537491614}" type="pres">
      <dgm:prSet presAssocID="{5A7FAA9A-0126-4ADE-A7CC-BFCB61D9FE87}" presName="thickLine" presStyleLbl="alignNode1" presStyleIdx="2" presStyleCnt="3"/>
      <dgm:spPr/>
    </dgm:pt>
    <dgm:pt modelId="{2A867BDC-FE01-4E6C-9735-92FBE470250C}" type="pres">
      <dgm:prSet presAssocID="{5A7FAA9A-0126-4ADE-A7CC-BFCB61D9FE87}" presName="horz1" presStyleCnt="0"/>
      <dgm:spPr/>
    </dgm:pt>
    <dgm:pt modelId="{20D17F2B-90DD-4910-9F19-E983FB966858}" type="pres">
      <dgm:prSet presAssocID="{5A7FAA9A-0126-4ADE-A7CC-BFCB61D9FE87}" presName="tx1" presStyleLbl="revTx" presStyleIdx="2" presStyleCnt="3"/>
      <dgm:spPr/>
    </dgm:pt>
    <dgm:pt modelId="{2D22578F-93D8-4054-B580-0195971089D9}" type="pres">
      <dgm:prSet presAssocID="{5A7FAA9A-0126-4ADE-A7CC-BFCB61D9FE87}" presName="vert1" presStyleCnt="0"/>
      <dgm:spPr/>
    </dgm:pt>
  </dgm:ptLst>
  <dgm:cxnLst>
    <dgm:cxn modelId="{CD572037-F080-4E0A-A148-879A8F7F45BB}" srcId="{0B25C81D-39FF-4DB0-ACAE-3F095C40AC2A}" destId="{EE95F217-2917-4D16-B76A-8DAB1A2285A2}" srcOrd="0" destOrd="0" parTransId="{74D363C1-9834-4AE8-A160-696FD85360BC}" sibTransId="{6D920B25-A409-466E-B336-CA0FFC8220BF}"/>
    <dgm:cxn modelId="{2694583A-F8DD-4093-852B-EA89340BC3D9}" type="presOf" srcId="{0B25C81D-39FF-4DB0-ACAE-3F095C40AC2A}" destId="{3DCE4619-EFF8-48EE-9B1B-7A295DD03F33}" srcOrd="0" destOrd="0" presId="urn:microsoft.com/office/officeart/2008/layout/LinedList"/>
    <dgm:cxn modelId="{3EBB5E4D-B604-4D78-9C07-AA884FC3869B}" type="presOf" srcId="{CD242F6A-D5BD-45F4-B222-793C6B4D8323}" destId="{77502BF5-DDDB-4A31-B2AC-0FBD672BC4FE}" srcOrd="0" destOrd="0" presId="urn:microsoft.com/office/officeart/2008/layout/LinedList"/>
    <dgm:cxn modelId="{F51E504F-F7C0-4DD0-ADA7-EB2DF0995E49}" srcId="{0B25C81D-39FF-4DB0-ACAE-3F095C40AC2A}" destId="{CD242F6A-D5BD-45F4-B222-793C6B4D8323}" srcOrd="1" destOrd="0" parTransId="{5C030229-8018-46FB-9065-4211D8A1B52C}" sibTransId="{1D2D0319-E7A3-400C-9E89-05811DBCAF39}"/>
    <dgm:cxn modelId="{AFCE28B3-F674-4861-9BBC-F483B90F5A75}" type="presOf" srcId="{5A7FAA9A-0126-4ADE-A7CC-BFCB61D9FE87}" destId="{20D17F2B-90DD-4910-9F19-E983FB966858}" srcOrd="0" destOrd="0" presId="urn:microsoft.com/office/officeart/2008/layout/LinedList"/>
    <dgm:cxn modelId="{80636CCF-A253-484B-97AB-5C9EB16DB257}" srcId="{0B25C81D-39FF-4DB0-ACAE-3F095C40AC2A}" destId="{5A7FAA9A-0126-4ADE-A7CC-BFCB61D9FE87}" srcOrd="2" destOrd="0" parTransId="{BD4486D6-8DB9-4633-8649-52B3893A503B}" sibTransId="{727D3EC5-633E-4B07-AEE3-E290C005D038}"/>
    <dgm:cxn modelId="{19E7F6F1-B0CB-49F4-974C-D04C81E1A51A}" type="presOf" srcId="{EE95F217-2917-4D16-B76A-8DAB1A2285A2}" destId="{4A3BEC1B-3BDF-4F45-81A0-A4DD95BA2892}" srcOrd="0" destOrd="0" presId="urn:microsoft.com/office/officeart/2008/layout/LinedList"/>
    <dgm:cxn modelId="{8C82D914-2A2E-4DA1-935A-9ACB28131709}" type="presParOf" srcId="{3DCE4619-EFF8-48EE-9B1B-7A295DD03F33}" destId="{254E00F7-8C21-4854-B632-027A9A4CC588}" srcOrd="0" destOrd="0" presId="urn:microsoft.com/office/officeart/2008/layout/LinedList"/>
    <dgm:cxn modelId="{7E51ECE9-B69E-4135-98F4-87C851B19264}" type="presParOf" srcId="{3DCE4619-EFF8-48EE-9B1B-7A295DD03F33}" destId="{8B90AF9B-E742-4627-874E-4E00ADDAB415}" srcOrd="1" destOrd="0" presId="urn:microsoft.com/office/officeart/2008/layout/LinedList"/>
    <dgm:cxn modelId="{5649843A-83BE-4401-A735-AFF8CD97D0DA}" type="presParOf" srcId="{8B90AF9B-E742-4627-874E-4E00ADDAB415}" destId="{4A3BEC1B-3BDF-4F45-81A0-A4DD95BA2892}" srcOrd="0" destOrd="0" presId="urn:microsoft.com/office/officeart/2008/layout/LinedList"/>
    <dgm:cxn modelId="{152AC01B-3F48-4E51-9AD2-0FD858348071}" type="presParOf" srcId="{8B90AF9B-E742-4627-874E-4E00ADDAB415}" destId="{D2D1BCFD-B9DB-4C76-9202-DB9EAEA531CD}" srcOrd="1" destOrd="0" presId="urn:microsoft.com/office/officeart/2008/layout/LinedList"/>
    <dgm:cxn modelId="{71812690-E877-43FD-8FF6-41C4D1A31FD1}" type="presParOf" srcId="{3DCE4619-EFF8-48EE-9B1B-7A295DD03F33}" destId="{B03B3E4A-488C-4A0F-B93A-059C645D07CC}" srcOrd="2" destOrd="0" presId="urn:microsoft.com/office/officeart/2008/layout/LinedList"/>
    <dgm:cxn modelId="{F97FEA80-1D6A-4568-A278-033363DFCA28}" type="presParOf" srcId="{3DCE4619-EFF8-48EE-9B1B-7A295DD03F33}" destId="{0294DA3A-0536-420F-905C-3E8C188DDFBA}" srcOrd="3" destOrd="0" presId="urn:microsoft.com/office/officeart/2008/layout/LinedList"/>
    <dgm:cxn modelId="{71C44ADD-F11E-4C60-A30A-89CE15D03A56}" type="presParOf" srcId="{0294DA3A-0536-420F-905C-3E8C188DDFBA}" destId="{77502BF5-DDDB-4A31-B2AC-0FBD672BC4FE}" srcOrd="0" destOrd="0" presId="urn:microsoft.com/office/officeart/2008/layout/LinedList"/>
    <dgm:cxn modelId="{D9F78B19-5264-455B-99BA-9D8414033850}" type="presParOf" srcId="{0294DA3A-0536-420F-905C-3E8C188DDFBA}" destId="{6B7446AE-3C22-43CF-8F91-EE4F820F1421}" srcOrd="1" destOrd="0" presId="urn:microsoft.com/office/officeart/2008/layout/LinedList"/>
    <dgm:cxn modelId="{1C9FD982-62D2-4F1B-936F-151E2C79F485}" type="presParOf" srcId="{3DCE4619-EFF8-48EE-9B1B-7A295DD03F33}" destId="{21C6E17A-CBEB-4757-AAC4-3BA537491614}" srcOrd="4" destOrd="0" presId="urn:microsoft.com/office/officeart/2008/layout/LinedList"/>
    <dgm:cxn modelId="{0BB23BCB-05D0-48F6-B172-5275950D4714}" type="presParOf" srcId="{3DCE4619-EFF8-48EE-9B1B-7A295DD03F33}" destId="{2A867BDC-FE01-4E6C-9735-92FBE470250C}" srcOrd="5" destOrd="0" presId="urn:microsoft.com/office/officeart/2008/layout/LinedList"/>
    <dgm:cxn modelId="{6ED00DCD-2781-4F3D-A6F4-B0840FA722C1}" type="presParOf" srcId="{2A867BDC-FE01-4E6C-9735-92FBE470250C}" destId="{20D17F2B-90DD-4910-9F19-E983FB966858}" srcOrd="0" destOrd="0" presId="urn:microsoft.com/office/officeart/2008/layout/LinedList"/>
    <dgm:cxn modelId="{400F34DF-DC34-409A-9374-FF62BB129418}" type="presParOf" srcId="{2A867BDC-FE01-4E6C-9735-92FBE470250C}" destId="{2D22578F-93D8-4054-B580-0195971089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25C81D-39FF-4DB0-ACAE-3F095C40AC2A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EE95F217-2917-4D16-B76A-8DAB1A2285A2}">
      <dgm:prSet phldrT="[Texto]" custT="1"/>
      <dgm:spPr/>
      <dgm:t>
        <a:bodyPr/>
        <a:lstStyle/>
        <a:p>
          <a:r>
            <a:rPr lang="pt-BR" sz="1400" b="1" dirty="0">
              <a:solidFill>
                <a:schemeClr val="bg1"/>
              </a:solidFill>
            </a:rPr>
            <a:t>Refinar e otimizar o código           </a:t>
          </a:r>
          <a:r>
            <a:rPr lang="pt-BR" sz="1400" b="0" dirty="0">
              <a:solidFill>
                <a:schemeClr val="bg1"/>
              </a:solidFill>
            </a:rPr>
            <a:t>Modularização e otimização do código para facilitar a leitura e o entendimento;</a:t>
          </a:r>
        </a:p>
      </dgm:t>
    </dgm:pt>
    <dgm:pt modelId="{74D363C1-9834-4AE8-A160-696FD85360BC}" type="parTrans" cxnId="{CD572037-F080-4E0A-A148-879A8F7F45BB}">
      <dgm:prSet/>
      <dgm:spPr/>
      <dgm:t>
        <a:bodyPr/>
        <a:lstStyle/>
        <a:p>
          <a:endParaRPr lang="pt-BR" sz="1600"/>
        </a:p>
      </dgm:t>
    </dgm:pt>
    <dgm:pt modelId="{6D920B25-A409-466E-B336-CA0FFC8220BF}" type="sibTrans" cxnId="{CD572037-F080-4E0A-A148-879A8F7F45BB}">
      <dgm:prSet/>
      <dgm:spPr/>
      <dgm:t>
        <a:bodyPr/>
        <a:lstStyle/>
        <a:p>
          <a:endParaRPr lang="pt-BR" sz="1600"/>
        </a:p>
      </dgm:t>
    </dgm:pt>
    <dgm:pt modelId="{3DCE4619-EFF8-48EE-9B1B-7A295DD03F33}" type="pres">
      <dgm:prSet presAssocID="{0B25C81D-39FF-4DB0-ACAE-3F095C40AC2A}" presName="vert0" presStyleCnt="0">
        <dgm:presLayoutVars>
          <dgm:dir/>
          <dgm:animOne val="branch"/>
          <dgm:animLvl val="lvl"/>
        </dgm:presLayoutVars>
      </dgm:prSet>
      <dgm:spPr/>
    </dgm:pt>
    <dgm:pt modelId="{254E00F7-8C21-4854-B632-027A9A4CC588}" type="pres">
      <dgm:prSet presAssocID="{EE95F217-2917-4D16-B76A-8DAB1A2285A2}" presName="thickLine" presStyleLbl="alignNode1" presStyleIdx="0" presStyleCnt="1"/>
      <dgm:spPr/>
    </dgm:pt>
    <dgm:pt modelId="{8B90AF9B-E742-4627-874E-4E00ADDAB415}" type="pres">
      <dgm:prSet presAssocID="{EE95F217-2917-4D16-B76A-8DAB1A2285A2}" presName="horz1" presStyleCnt="0"/>
      <dgm:spPr/>
    </dgm:pt>
    <dgm:pt modelId="{4A3BEC1B-3BDF-4F45-81A0-A4DD95BA2892}" type="pres">
      <dgm:prSet presAssocID="{EE95F217-2917-4D16-B76A-8DAB1A2285A2}" presName="tx1" presStyleLbl="revTx" presStyleIdx="0" presStyleCnt="1"/>
      <dgm:spPr/>
    </dgm:pt>
    <dgm:pt modelId="{D2D1BCFD-B9DB-4C76-9202-DB9EAEA531CD}" type="pres">
      <dgm:prSet presAssocID="{EE95F217-2917-4D16-B76A-8DAB1A2285A2}" presName="vert1" presStyleCnt="0"/>
      <dgm:spPr/>
    </dgm:pt>
  </dgm:ptLst>
  <dgm:cxnLst>
    <dgm:cxn modelId="{CD572037-F080-4E0A-A148-879A8F7F45BB}" srcId="{0B25C81D-39FF-4DB0-ACAE-3F095C40AC2A}" destId="{EE95F217-2917-4D16-B76A-8DAB1A2285A2}" srcOrd="0" destOrd="0" parTransId="{74D363C1-9834-4AE8-A160-696FD85360BC}" sibTransId="{6D920B25-A409-466E-B336-CA0FFC8220BF}"/>
    <dgm:cxn modelId="{2694583A-F8DD-4093-852B-EA89340BC3D9}" type="presOf" srcId="{0B25C81D-39FF-4DB0-ACAE-3F095C40AC2A}" destId="{3DCE4619-EFF8-48EE-9B1B-7A295DD03F33}" srcOrd="0" destOrd="0" presId="urn:microsoft.com/office/officeart/2008/layout/LinedList"/>
    <dgm:cxn modelId="{19E7F6F1-B0CB-49F4-974C-D04C81E1A51A}" type="presOf" srcId="{EE95F217-2917-4D16-B76A-8DAB1A2285A2}" destId="{4A3BEC1B-3BDF-4F45-81A0-A4DD95BA2892}" srcOrd="0" destOrd="0" presId="urn:microsoft.com/office/officeart/2008/layout/LinedList"/>
    <dgm:cxn modelId="{8C82D914-2A2E-4DA1-935A-9ACB28131709}" type="presParOf" srcId="{3DCE4619-EFF8-48EE-9B1B-7A295DD03F33}" destId="{254E00F7-8C21-4854-B632-027A9A4CC588}" srcOrd="0" destOrd="0" presId="urn:microsoft.com/office/officeart/2008/layout/LinedList"/>
    <dgm:cxn modelId="{7E51ECE9-B69E-4135-98F4-87C851B19264}" type="presParOf" srcId="{3DCE4619-EFF8-48EE-9B1B-7A295DD03F33}" destId="{8B90AF9B-E742-4627-874E-4E00ADDAB415}" srcOrd="1" destOrd="0" presId="urn:microsoft.com/office/officeart/2008/layout/LinedList"/>
    <dgm:cxn modelId="{5649843A-83BE-4401-A735-AFF8CD97D0DA}" type="presParOf" srcId="{8B90AF9B-E742-4627-874E-4E00ADDAB415}" destId="{4A3BEC1B-3BDF-4F45-81A0-A4DD95BA2892}" srcOrd="0" destOrd="0" presId="urn:microsoft.com/office/officeart/2008/layout/LinedList"/>
    <dgm:cxn modelId="{152AC01B-3F48-4E51-9AD2-0FD858348071}" type="presParOf" srcId="{8B90AF9B-E742-4627-874E-4E00ADDAB415}" destId="{D2D1BCFD-B9DB-4C76-9202-DB9EAEA531C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25C81D-39FF-4DB0-ACAE-3F095C40AC2A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EE95F217-2917-4D16-B76A-8DAB1A2285A2}">
      <dgm:prSet phldrT="[Texto]" custT="1"/>
      <dgm:spPr/>
      <dgm:t>
        <a:bodyPr/>
        <a:lstStyle/>
        <a:p>
          <a:r>
            <a:rPr lang="pt-BR" sz="1400" b="1" dirty="0">
              <a:solidFill>
                <a:schemeClr val="bg1"/>
              </a:solidFill>
            </a:rPr>
            <a:t>Produzir os Gráficos                   </a:t>
          </a:r>
          <a:r>
            <a:rPr lang="pt-BR" sz="1400" dirty="0">
              <a:solidFill>
                <a:schemeClr val="bg1"/>
              </a:solidFill>
            </a:rPr>
            <a:t>Define-se a biblioteca a ser usada para o projeto e realiza-se os primeiros testes; Programação de cada um dos 5 gráficos obrigatórios;</a:t>
          </a:r>
        </a:p>
      </dgm:t>
    </dgm:pt>
    <dgm:pt modelId="{74D363C1-9834-4AE8-A160-696FD85360BC}" type="parTrans" cxnId="{CD572037-F080-4E0A-A148-879A8F7F45BB}">
      <dgm:prSet/>
      <dgm:spPr/>
      <dgm:t>
        <a:bodyPr/>
        <a:lstStyle/>
        <a:p>
          <a:endParaRPr lang="pt-BR" sz="1600"/>
        </a:p>
      </dgm:t>
    </dgm:pt>
    <dgm:pt modelId="{6D920B25-A409-466E-B336-CA0FFC8220BF}" type="sibTrans" cxnId="{CD572037-F080-4E0A-A148-879A8F7F45BB}">
      <dgm:prSet/>
      <dgm:spPr/>
      <dgm:t>
        <a:bodyPr/>
        <a:lstStyle/>
        <a:p>
          <a:endParaRPr lang="pt-BR" sz="1600"/>
        </a:p>
      </dgm:t>
    </dgm:pt>
    <dgm:pt modelId="{CD242F6A-D5BD-45F4-B222-793C6B4D8323}">
      <dgm:prSet phldrT="[Texto]" custT="1"/>
      <dgm:spPr/>
      <dgm:t>
        <a:bodyPr/>
        <a:lstStyle/>
        <a:p>
          <a:r>
            <a:rPr lang="pt-BR" sz="1400" b="1" dirty="0">
              <a:solidFill>
                <a:schemeClr val="bg1"/>
              </a:solidFill>
            </a:rPr>
            <a:t>Otimização e estilização dos gráficos                                      </a:t>
          </a:r>
          <a:r>
            <a:rPr lang="pt-BR" sz="1400" b="0" dirty="0">
              <a:solidFill>
                <a:schemeClr val="bg1"/>
              </a:solidFill>
            </a:rPr>
            <a:t>É necessário otimizar os gráficos e estilizar para que as informações sejam compreendidas da melhor forma;</a:t>
          </a:r>
          <a:endParaRPr lang="pt-BR" sz="1400" b="1" dirty="0">
            <a:solidFill>
              <a:schemeClr val="bg1"/>
            </a:solidFill>
          </a:endParaRPr>
        </a:p>
      </dgm:t>
    </dgm:pt>
    <dgm:pt modelId="{5C030229-8018-46FB-9065-4211D8A1B52C}" type="parTrans" cxnId="{F51E504F-F7C0-4DD0-ADA7-EB2DF0995E49}">
      <dgm:prSet/>
      <dgm:spPr/>
      <dgm:t>
        <a:bodyPr/>
        <a:lstStyle/>
        <a:p>
          <a:endParaRPr lang="pt-BR" sz="1600"/>
        </a:p>
      </dgm:t>
    </dgm:pt>
    <dgm:pt modelId="{1D2D0319-E7A3-400C-9E89-05811DBCAF39}" type="sibTrans" cxnId="{F51E504F-F7C0-4DD0-ADA7-EB2DF0995E49}">
      <dgm:prSet/>
      <dgm:spPr/>
      <dgm:t>
        <a:bodyPr/>
        <a:lstStyle/>
        <a:p>
          <a:endParaRPr lang="pt-BR" sz="1600"/>
        </a:p>
      </dgm:t>
    </dgm:pt>
    <dgm:pt modelId="{3DCE4619-EFF8-48EE-9B1B-7A295DD03F33}" type="pres">
      <dgm:prSet presAssocID="{0B25C81D-39FF-4DB0-ACAE-3F095C40AC2A}" presName="vert0" presStyleCnt="0">
        <dgm:presLayoutVars>
          <dgm:dir/>
          <dgm:animOne val="branch"/>
          <dgm:animLvl val="lvl"/>
        </dgm:presLayoutVars>
      </dgm:prSet>
      <dgm:spPr/>
    </dgm:pt>
    <dgm:pt modelId="{254E00F7-8C21-4854-B632-027A9A4CC588}" type="pres">
      <dgm:prSet presAssocID="{EE95F217-2917-4D16-B76A-8DAB1A2285A2}" presName="thickLine" presStyleLbl="alignNode1" presStyleIdx="0" presStyleCnt="2"/>
      <dgm:spPr/>
    </dgm:pt>
    <dgm:pt modelId="{8B90AF9B-E742-4627-874E-4E00ADDAB415}" type="pres">
      <dgm:prSet presAssocID="{EE95F217-2917-4D16-B76A-8DAB1A2285A2}" presName="horz1" presStyleCnt="0"/>
      <dgm:spPr/>
    </dgm:pt>
    <dgm:pt modelId="{4A3BEC1B-3BDF-4F45-81A0-A4DD95BA2892}" type="pres">
      <dgm:prSet presAssocID="{EE95F217-2917-4D16-B76A-8DAB1A2285A2}" presName="tx1" presStyleLbl="revTx" presStyleIdx="0" presStyleCnt="2"/>
      <dgm:spPr/>
    </dgm:pt>
    <dgm:pt modelId="{D2D1BCFD-B9DB-4C76-9202-DB9EAEA531CD}" type="pres">
      <dgm:prSet presAssocID="{EE95F217-2917-4D16-B76A-8DAB1A2285A2}" presName="vert1" presStyleCnt="0"/>
      <dgm:spPr/>
    </dgm:pt>
    <dgm:pt modelId="{B03B3E4A-488C-4A0F-B93A-059C645D07CC}" type="pres">
      <dgm:prSet presAssocID="{CD242F6A-D5BD-45F4-B222-793C6B4D8323}" presName="thickLine" presStyleLbl="alignNode1" presStyleIdx="1" presStyleCnt="2"/>
      <dgm:spPr/>
    </dgm:pt>
    <dgm:pt modelId="{0294DA3A-0536-420F-905C-3E8C188DDFBA}" type="pres">
      <dgm:prSet presAssocID="{CD242F6A-D5BD-45F4-B222-793C6B4D8323}" presName="horz1" presStyleCnt="0"/>
      <dgm:spPr/>
    </dgm:pt>
    <dgm:pt modelId="{77502BF5-DDDB-4A31-B2AC-0FBD672BC4FE}" type="pres">
      <dgm:prSet presAssocID="{CD242F6A-D5BD-45F4-B222-793C6B4D8323}" presName="tx1" presStyleLbl="revTx" presStyleIdx="1" presStyleCnt="2"/>
      <dgm:spPr/>
    </dgm:pt>
    <dgm:pt modelId="{6B7446AE-3C22-43CF-8F91-EE4F820F1421}" type="pres">
      <dgm:prSet presAssocID="{CD242F6A-D5BD-45F4-B222-793C6B4D8323}" presName="vert1" presStyleCnt="0"/>
      <dgm:spPr/>
    </dgm:pt>
  </dgm:ptLst>
  <dgm:cxnLst>
    <dgm:cxn modelId="{CD572037-F080-4E0A-A148-879A8F7F45BB}" srcId="{0B25C81D-39FF-4DB0-ACAE-3F095C40AC2A}" destId="{EE95F217-2917-4D16-B76A-8DAB1A2285A2}" srcOrd="0" destOrd="0" parTransId="{74D363C1-9834-4AE8-A160-696FD85360BC}" sibTransId="{6D920B25-A409-466E-B336-CA0FFC8220BF}"/>
    <dgm:cxn modelId="{2694583A-F8DD-4093-852B-EA89340BC3D9}" type="presOf" srcId="{0B25C81D-39FF-4DB0-ACAE-3F095C40AC2A}" destId="{3DCE4619-EFF8-48EE-9B1B-7A295DD03F33}" srcOrd="0" destOrd="0" presId="urn:microsoft.com/office/officeart/2008/layout/LinedList"/>
    <dgm:cxn modelId="{3EBB5E4D-B604-4D78-9C07-AA884FC3869B}" type="presOf" srcId="{CD242F6A-D5BD-45F4-B222-793C6B4D8323}" destId="{77502BF5-DDDB-4A31-B2AC-0FBD672BC4FE}" srcOrd="0" destOrd="0" presId="urn:microsoft.com/office/officeart/2008/layout/LinedList"/>
    <dgm:cxn modelId="{F51E504F-F7C0-4DD0-ADA7-EB2DF0995E49}" srcId="{0B25C81D-39FF-4DB0-ACAE-3F095C40AC2A}" destId="{CD242F6A-D5BD-45F4-B222-793C6B4D8323}" srcOrd="1" destOrd="0" parTransId="{5C030229-8018-46FB-9065-4211D8A1B52C}" sibTransId="{1D2D0319-E7A3-400C-9E89-05811DBCAF39}"/>
    <dgm:cxn modelId="{19E7F6F1-B0CB-49F4-974C-D04C81E1A51A}" type="presOf" srcId="{EE95F217-2917-4D16-B76A-8DAB1A2285A2}" destId="{4A3BEC1B-3BDF-4F45-81A0-A4DD95BA2892}" srcOrd="0" destOrd="0" presId="urn:microsoft.com/office/officeart/2008/layout/LinedList"/>
    <dgm:cxn modelId="{8C82D914-2A2E-4DA1-935A-9ACB28131709}" type="presParOf" srcId="{3DCE4619-EFF8-48EE-9B1B-7A295DD03F33}" destId="{254E00F7-8C21-4854-B632-027A9A4CC588}" srcOrd="0" destOrd="0" presId="urn:microsoft.com/office/officeart/2008/layout/LinedList"/>
    <dgm:cxn modelId="{7E51ECE9-B69E-4135-98F4-87C851B19264}" type="presParOf" srcId="{3DCE4619-EFF8-48EE-9B1B-7A295DD03F33}" destId="{8B90AF9B-E742-4627-874E-4E00ADDAB415}" srcOrd="1" destOrd="0" presId="urn:microsoft.com/office/officeart/2008/layout/LinedList"/>
    <dgm:cxn modelId="{5649843A-83BE-4401-A735-AFF8CD97D0DA}" type="presParOf" srcId="{8B90AF9B-E742-4627-874E-4E00ADDAB415}" destId="{4A3BEC1B-3BDF-4F45-81A0-A4DD95BA2892}" srcOrd="0" destOrd="0" presId="urn:microsoft.com/office/officeart/2008/layout/LinedList"/>
    <dgm:cxn modelId="{152AC01B-3F48-4E51-9AD2-0FD858348071}" type="presParOf" srcId="{8B90AF9B-E742-4627-874E-4E00ADDAB415}" destId="{D2D1BCFD-B9DB-4C76-9202-DB9EAEA531CD}" srcOrd="1" destOrd="0" presId="urn:microsoft.com/office/officeart/2008/layout/LinedList"/>
    <dgm:cxn modelId="{71812690-E877-43FD-8FF6-41C4D1A31FD1}" type="presParOf" srcId="{3DCE4619-EFF8-48EE-9B1B-7A295DD03F33}" destId="{B03B3E4A-488C-4A0F-B93A-059C645D07CC}" srcOrd="2" destOrd="0" presId="urn:microsoft.com/office/officeart/2008/layout/LinedList"/>
    <dgm:cxn modelId="{F97FEA80-1D6A-4568-A278-033363DFCA28}" type="presParOf" srcId="{3DCE4619-EFF8-48EE-9B1B-7A295DD03F33}" destId="{0294DA3A-0536-420F-905C-3E8C188DDFBA}" srcOrd="3" destOrd="0" presId="urn:microsoft.com/office/officeart/2008/layout/LinedList"/>
    <dgm:cxn modelId="{71C44ADD-F11E-4C60-A30A-89CE15D03A56}" type="presParOf" srcId="{0294DA3A-0536-420F-905C-3E8C188DDFBA}" destId="{77502BF5-DDDB-4A31-B2AC-0FBD672BC4FE}" srcOrd="0" destOrd="0" presId="urn:microsoft.com/office/officeart/2008/layout/LinedList"/>
    <dgm:cxn modelId="{D9F78B19-5264-455B-99BA-9D8414033850}" type="presParOf" srcId="{0294DA3A-0536-420F-905C-3E8C188DDFBA}" destId="{6B7446AE-3C22-43CF-8F91-EE4F820F14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25C81D-39FF-4DB0-ACAE-3F095C40AC2A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EE95F217-2917-4D16-B76A-8DAB1A2285A2}">
      <dgm:prSet phldrT="[Texto]" custT="1"/>
      <dgm:spPr/>
      <dgm:t>
        <a:bodyPr/>
        <a:lstStyle/>
        <a:p>
          <a:r>
            <a:rPr lang="pt-BR" sz="1400" b="1" dirty="0">
              <a:solidFill>
                <a:schemeClr val="bg1"/>
              </a:solidFill>
            </a:rPr>
            <a:t>Produção da Interface                     </a:t>
          </a:r>
          <a:r>
            <a:rPr lang="pt-BR" sz="1400" b="0" dirty="0">
              <a:solidFill>
                <a:schemeClr val="bg1"/>
              </a:solidFill>
            </a:rPr>
            <a:t>Pesquisa de qual biblioteca/framework vai ser usado; Desenho dos esboços; teste da ferramenta; Foco na finalização das telas do projeto;</a:t>
          </a:r>
        </a:p>
      </dgm:t>
    </dgm:pt>
    <dgm:pt modelId="{74D363C1-9834-4AE8-A160-696FD85360BC}" type="parTrans" cxnId="{CD572037-F080-4E0A-A148-879A8F7F45BB}">
      <dgm:prSet/>
      <dgm:spPr/>
      <dgm:t>
        <a:bodyPr/>
        <a:lstStyle/>
        <a:p>
          <a:endParaRPr lang="pt-BR" sz="1600"/>
        </a:p>
      </dgm:t>
    </dgm:pt>
    <dgm:pt modelId="{6D920B25-A409-466E-B336-CA0FFC8220BF}" type="sibTrans" cxnId="{CD572037-F080-4E0A-A148-879A8F7F45BB}">
      <dgm:prSet/>
      <dgm:spPr/>
      <dgm:t>
        <a:bodyPr/>
        <a:lstStyle/>
        <a:p>
          <a:endParaRPr lang="pt-BR" sz="1600"/>
        </a:p>
      </dgm:t>
    </dgm:pt>
    <dgm:pt modelId="{CD242F6A-D5BD-45F4-B222-793C6B4D8323}">
      <dgm:prSet phldrT="[Texto]" custT="1"/>
      <dgm:spPr/>
      <dgm:t>
        <a:bodyPr/>
        <a:lstStyle/>
        <a:p>
          <a:r>
            <a:rPr lang="pt-BR" sz="1400" b="1" dirty="0">
              <a:solidFill>
                <a:schemeClr val="bg1"/>
              </a:solidFill>
            </a:rPr>
            <a:t>Finalização e otimização da interface</a:t>
          </a:r>
          <a:r>
            <a:rPr lang="pt-BR" sz="1400" b="0" dirty="0">
              <a:solidFill>
                <a:schemeClr val="bg1"/>
              </a:solidFill>
            </a:rPr>
            <a:t>                                  Com as telas prontas é importante otimizar para o melhor resultado; conclui-se o projeto;</a:t>
          </a:r>
          <a:endParaRPr lang="pt-BR" sz="1400" b="1" dirty="0">
            <a:solidFill>
              <a:schemeClr val="bg1"/>
            </a:solidFill>
          </a:endParaRPr>
        </a:p>
      </dgm:t>
    </dgm:pt>
    <dgm:pt modelId="{5C030229-8018-46FB-9065-4211D8A1B52C}" type="parTrans" cxnId="{F51E504F-F7C0-4DD0-ADA7-EB2DF0995E49}">
      <dgm:prSet/>
      <dgm:spPr/>
      <dgm:t>
        <a:bodyPr/>
        <a:lstStyle/>
        <a:p>
          <a:endParaRPr lang="pt-BR" sz="1600"/>
        </a:p>
      </dgm:t>
    </dgm:pt>
    <dgm:pt modelId="{1D2D0319-E7A3-400C-9E89-05811DBCAF39}" type="sibTrans" cxnId="{F51E504F-F7C0-4DD0-ADA7-EB2DF0995E49}">
      <dgm:prSet/>
      <dgm:spPr/>
      <dgm:t>
        <a:bodyPr/>
        <a:lstStyle/>
        <a:p>
          <a:endParaRPr lang="pt-BR" sz="1600"/>
        </a:p>
      </dgm:t>
    </dgm:pt>
    <dgm:pt modelId="{3DCE4619-EFF8-48EE-9B1B-7A295DD03F33}" type="pres">
      <dgm:prSet presAssocID="{0B25C81D-39FF-4DB0-ACAE-3F095C40AC2A}" presName="vert0" presStyleCnt="0">
        <dgm:presLayoutVars>
          <dgm:dir/>
          <dgm:animOne val="branch"/>
          <dgm:animLvl val="lvl"/>
        </dgm:presLayoutVars>
      </dgm:prSet>
      <dgm:spPr/>
    </dgm:pt>
    <dgm:pt modelId="{254E00F7-8C21-4854-B632-027A9A4CC588}" type="pres">
      <dgm:prSet presAssocID="{EE95F217-2917-4D16-B76A-8DAB1A2285A2}" presName="thickLine" presStyleLbl="alignNode1" presStyleIdx="0" presStyleCnt="2"/>
      <dgm:spPr/>
    </dgm:pt>
    <dgm:pt modelId="{8B90AF9B-E742-4627-874E-4E00ADDAB415}" type="pres">
      <dgm:prSet presAssocID="{EE95F217-2917-4D16-B76A-8DAB1A2285A2}" presName="horz1" presStyleCnt="0"/>
      <dgm:spPr/>
    </dgm:pt>
    <dgm:pt modelId="{4A3BEC1B-3BDF-4F45-81A0-A4DD95BA2892}" type="pres">
      <dgm:prSet presAssocID="{EE95F217-2917-4D16-B76A-8DAB1A2285A2}" presName="tx1" presStyleLbl="revTx" presStyleIdx="0" presStyleCnt="2"/>
      <dgm:spPr/>
    </dgm:pt>
    <dgm:pt modelId="{D2D1BCFD-B9DB-4C76-9202-DB9EAEA531CD}" type="pres">
      <dgm:prSet presAssocID="{EE95F217-2917-4D16-B76A-8DAB1A2285A2}" presName="vert1" presStyleCnt="0"/>
      <dgm:spPr/>
    </dgm:pt>
    <dgm:pt modelId="{B03B3E4A-488C-4A0F-B93A-059C645D07CC}" type="pres">
      <dgm:prSet presAssocID="{CD242F6A-D5BD-45F4-B222-793C6B4D8323}" presName="thickLine" presStyleLbl="alignNode1" presStyleIdx="1" presStyleCnt="2"/>
      <dgm:spPr/>
    </dgm:pt>
    <dgm:pt modelId="{0294DA3A-0536-420F-905C-3E8C188DDFBA}" type="pres">
      <dgm:prSet presAssocID="{CD242F6A-D5BD-45F4-B222-793C6B4D8323}" presName="horz1" presStyleCnt="0"/>
      <dgm:spPr/>
    </dgm:pt>
    <dgm:pt modelId="{77502BF5-DDDB-4A31-B2AC-0FBD672BC4FE}" type="pres">
      <dgm:prSet presAssocID="{CD242F6A-D5BD-45F4-B222-793C6B4D8323}" presName="tx1" presStyleLbl="revTx" presStyleIdx="1" presStyleCnt="2"/>
      <dgm:spPr/>
    </dgm:pt>
    <dgm:pt modelId="{6B7446AE-3C22-43CF-8F91-EE4F820F1421}" type="pres">
      <dgm:prSet presAssocID="{CD242F6A-D5BD-45F4-B222-793C6B4D8323}" presName="vert1" presStyleCnt="0"/>
      <dgm:spPr/>
    </dgm:pt>
  </dgm:ptLst>
  <dgm:cxnLst>
    <dgm:cxn modelId="{CD572037-F080-4E0A-A148-879A8F7F45BB}" srcId="{0B25C81D-39FF-4DB0-ACAE-3F095C40AC2A}" destId="{EE95F217-2917-4D16-B76A-8DAB1A2285A2}" srcOrd="0" destOrd="0" parTransId="{74D363C1-9834-4AE8-A160-696FD85360BC}" sibTransId="{6D920B25-A409-466E-B336-CA0FFC8220BF}"/>
    <dgm:cxn modelId="{2694583A-F8DD-4093-852B-EA89340BC3D9}" type="presOf" srcId="{0B25C81D-39FF-4DB0-ACAE-3F095C40AC2A}" destId="{3DCE4619-EFF8-48EE-9B1B-7A295DD03F33}" srcOrd="0" destOrd="0" presId="urn:microsoft.com/office/officeart/2008/layout/LinedList"/>
    <dgm:cxn modelId="{3EBB5E4D-B604-4D78-9C07-AA884FC3869B}" type="presOf" srcId="{CD242F6A-D5BD-45F4-B222-793C6B4D8323}" destId="{77502BF5-DDDB-4A31-B2AC-0FBD672BC4FE}" srcOrd="0" destOrd="0" presId="urn:microsoft.com/office/officeart/2008/layout/LinedList"/>
    <dgm:cxn modelId="{F51E504F-F7C0-4DD0-ADA7-EB2DF0995E49}" srcId="{0B25C81D-39FF-4DB0-ACAE-3F095C40AC2A}" destId="{CD242F6A-D5BD-45F4-B222-793C6B4D8323}" srcOrd="1" destOrd="0" parTransId="{5C030229-8018-46FB-9065-4211D8A1B52C}" sibTransId="{1D2D0319-E7A3-400C-9E89-05811DBCAF39}"/>
    <dgm:cxn modelId="{19E7F6F1-B0CB-49F4-974C-D04C81E1A51A}" type="presOf" srcId="{EE95F217-2917-4D16-B76A-8DAB1A2285A2}" destId="{4A3BEC1B-3BDF-4F45-81A0-A4DD95BA2892}" srcOrd="0" destOrd="0" presId="urn:microsoft.com/office/officeart/2008/layout/LinedList"/>
    <dgm:cxn modelId="{8C82D914-2A2E-4DA1-935A-9ACB28131709}" type="presParOf" srcId="{3DCE4619-EFF8-48EE-9B1B-7A295DD03F33}" destId="{254E00F7-8C21-4854-B632-027A9A4CC588}" srcOrd="0" destOrd="0" presId="urn:microsoft.com/office/officeart/2008/layout/LinedList"/>
    <dgm:cxn modelId="{7E51ECE9-B69E-4135-98F4-87C851B19264}" type="presParOf" srcId="{3DCE4619-EFF8-48EE-9B1B-7A295DD03F33}" destId="{8B90AF9B-E742-4627-874E-4E00ADDAB415}" srcOrd="1" destOrd="0" presId="urn:microsoft.com/office/officeart/2008/layout/LinedList"/>
    <dgm:cxn modelId="{5649843A-83BE-4401-A735-AFF8CD97D0DA}" type="presParOf" srcId="{8B90AF9B-E742-4627-874E-4E00ADDAB415}" destId="{4A3BEC1B-3BDF-4F45-81A0-A4DD95BA2892}" srcOrd="0" destOrd="0" presId="urn:microsoft.com/office/officeart/2008/layout/LinedList"/>
    <dgm:cxn modelId="{152AC01B-3F48-4E51-9AD2-0FD858348071}" type="presParOf" srcId="{8B90AF9B-E742-4627-874E-4E00ADDAB415}" destId="{D2D1BCFD-B9DB-4C76-9202-DB9EAEA531CD}" srcOrd="1" destOrd="0" presId="urn:microsoft.com/office/officeart/2008/layout/LinedList"/>
    <dgm:cxn modelId="{71812690-E877-43FD-8FF6-41C4D1A31FD1}" type="presParOf" srcId="{3DCE4619-EFF8-48EE-9B1B-7A295DD03F33}" destId="{B03B3E4A-488C-4A0F-B93A-059C645D07CC}" srcOrd="2" destOrd="0" presId="urn:microsoft.com/office/officeart/2008/layout/LinedList"/>
    <dgm:cxn modelId="{F97FEA80-1D6A-4568-A278-033363DFCA28}" type="presParOf" srcId="{3DCE4619-EFF8-48EE-9B1B-7A295DD03F33}" destId="{0294DA3A-0536-420F-905C-3E8C188DDFBA}" srcOrd="3" destOrd="0" presId="urn:microsoft.com/office/officeart/2008/layout/LinedList"/>
    <dgm:cxn modelId="{71C44ADD-F11E-4C60-A30A-89CE15D03A56}" type="presParOf" srcId="{0294DA3A-0536-420F-905C-3E8C188DDFBA}" destId="{77502BF5-DDDB-4A31-B2AC-0FBD672BC4FE}" srcOrd="0" destOrd="0" presId="urn:microsoft.com/office/officeart/2008/layout/LinedList"/>
    <dgm:cxn modelId="{D9F78B19-5264-455B-99BA-9D8414033850}" type="presParOf" srcId="{0294DA3A-0536-420F-905C-3E8C188DDFBA}" destId="{6B7446AE-3C22-43CF-8F91-EE4F820F14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80C25-4BC6-4957-B16C-E1D846EEB5AA}">
      <dsp:nvSpPr>
        <dsp:cNvPr id="0" name=""/>
        <dsp:cNvSpPr/>
      </dsp:nvSpPr>
      <dsp:spPr>
        <a:xfrm>
          <a:off x="0" y="718"/>
          <a:ext cx="4575545" cy="1681139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072AC-A96C-4A0D-9A18-3929489662A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29EFB-C8CD-4840-AFAF-9E4F6ECA86C3}">
      <dsp:nvSpPr>
        <dsp:cNvPr id="0" name=""/>
        <dsp:cNvSpPr/>
      </dsp:nvSpPr>
      <dsp:spPr>
        <a:xfrm>
          <a:off x="1941716" y="718"/>
          <a:ext cx="2633828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Utilização de uma matriz com os três atributos: X, Y e Segundos.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941716" y="718"/>
        <a:ext cx="2633828" cy="1681139"/>
      </dsp:txXfrm>
    </dsp:sp>
    <dsp:sp modelId="{419DD909-248E-43D2-B564-FBBFF0E4F08C}">
      <dsp:nvSpPr>
        <dsp:cNvPr id="0" name=""/>
        <dsp:cNvSpPr/>
      </dsp:nvSpPr>
      <dsp:spPr>
        <a:xfrm>
          <a:off x="0" y="2102143"/>
          <a:ext cx="4575545" cy="1681139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2D9C5E-4FAA-4BE4-ACB1-D37BBB37B9A9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AAEAA-2299-43FD-9BF9-6396B0841889}">
      <dsp:nvSpPr>
        <dsp:cNvPr id="0" name=""/>
        <dsp:cNvSpPr/>
      </dsp:nvSpPr>
      <dsp:spPr>
        <a:xfrm>
          <a:off x="1941716" y="2102143"/>
          <a:ext cx="2633828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Remove-se grande parte do arquivo .dat, deixando na matriz apenas até o segundo 4,2.</a:t>
          </a:r>
          <a:endParaRPr lang="en-US" sz="1700" kern="1200"/>
        </a:p>
      </dsp:txBody>
      <dsp:txXfrm>
        <a:off x="1941716" y="2102143"/>
        <a:ext cx="2633828" cy="1681139"/>
      </dsp:txXfrm>
    </dsp:sp>
    <dsp:sp modelId="{6D7FD280-2743-4C80-AE88-DB2785C03CEC}">
      <dsp:nvSpPr>
        <dsp:cNvPr id="0" name=""/>
        <dsp:cNvSpPr/>
      </dsp:nvSpPr>
      <dsp:spPr>
        <a:xfrm>
          <a:off x="0" y="4203567"/>
          <a:ext cx="4575545" cy="1681139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1EA55-D3B2-47F9-8B3D-24BB08A4C0FC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F08A1-220B-4D90-88B3-E770E695B99D}">
      <dsp:nvSpPr>
        <dsp:cNvPr id="0" name=""/>
        <dsp:cNvSpPr/>
      </dsp:nvSpPr>
      <dsp:spPr>
        <a:xfrm>
          <a:off x="1941716" y="4203567"/>
          <a:ext cx="2633828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Previsão exata de onde a bola estará em determinado tempo.</a:t>
          </a:r>
          <a:endParaRPr lang="en-US" sz="1700" kern="1200"/>
        </a:p>
      </dsp:txBody>
      <dsp:txXfrm>
        <a:off x="1941716" y="4203567"/>
        <a:ext cx="2633828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80C25-4BC6-4957-B16C-E1D846EEB5AA}">
      <dsp:nvSpPr>
        <dsp:cNvPr id="0" name=""/>
        <dsp:cNvSpPr/>
      </dsp:nvSpPr>
      <dsp:spPr>
        <a:xfrm>
          <a:off x="0" y="0"/>
          <a:ext cx="5409783" cy="1681139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072AC-A96C-4A0D-9A18-3929489662A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29EFB-C8CD-4840-AFAF-9E4F6ECA86C3}">
      <dsp:nvSpPr>
        <dsp:cNvPr id="0" name=""/>
        <dsp:cNvSpPr/>
      </dsp:nvSpPr>
      <dsp:spPr>
        <a:xfrm>
          <a:off x="1941716" y="718"/>
          <a:ext cx="346806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Cálculo da distancia entre todos os pontos da bola e o X e Y do robô. Utilizando a formula: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pt-BR" sz="1400" i="1" kern="1200" dirty="0" smtClean="0">
                    <a:latin typeface="Cambria Math" panose="02040503050406030204" pitchFamily="18" charset="0"/>
                  </a:rPr>
                  <m:t>𝑑</m:t>
                </m:r>
                <m:r>
                  <a:rPr lang="pt-BR" sz="1400" i="0" kern="1200" dirty="0" smtClean="0"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lang="pt-BR" sz="1400" i="1" kern="1200" dirty="0" smtClean="0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sSubSup>
                      <m:sSubSupPr>
                        <m:ctrlPr>
                          <a:rPr lang="pt-BR" sz="1400" i="1" kern="1200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pt-BR" sz="1400" i="0" kern="120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1400" i="1" kern="120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pt-BR" sz="1400" i="0" kern="12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1400" i="0" kern="1200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sz="1400" i="1" kern="1200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pt-BR" sz="1400" i="0" kern="120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pt-BR" sz="1400" i="1" kern="1200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pt-BR" sz="1400" i="0" kern="12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e>
                </m:rad>
              </m:oMath>
            </m:oMathPara>
          </a14:m>
          <a:endParaRPr lang="en-US" sz="1400" kern="1200" dirty="0"/>
        </a:p>
      </dsp:txBody>
      <dsp:txXfrm>
        <a:off x="1941716" y="718"/>
        <a:ext cx="3468066" cy="1681139"/>
      </dsp:txXfrm>
    </dsp:sp>
    <dsp:sp modelId="{419DD909-248E-43D2-B564-FBBFF0E4F08C}">
      <dsp:nvSpPr>
        <dsp:cNvPr id="0" name=""/>
        <dsp:cNvSpPr/>
      </dsp:nvSpPr>
      <dsp:spPr>
        <a:xfrm>
          <a:off x="0" y="2102143"/>
          <a:ext cx="5409783" cy="1681139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2D9C5E-4FAA-4BE4-ACB1-D37BBB37B9A9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AAEAA-2299-43FD-9BF9-6396B0841889}">
      <dsp:nvSpPr>
        <dsp:cNvPr id="0" name=""/>
        <dsp:cNvSpPr/>
      </dsp:nvSpPr>
      <dsp:spPr>
        <a:xfrm>
          <a:off x="1941716" y="2102143"/>
          <a:ext cx="346806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A partir do valor da distância em cm, é possível descobrir o tempo que o robô leva até esse ponto. Utilizando a fórmula: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4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m:rPr>
                      <m:sty m:val="p"/>
                    </m:rPr>
                    <a:rPr lang="en-US" sz="1400" kern="1200" dirty="0">
                      <a:latin typeface="Cambria Math" panose="02040503050406030204" pitchFamily="18" charset="0"/>
                    </a:rPr>
                    <m:t>Δ</m:t>
                  </m:r>
                </m:e>
                <m:sub>
                  <m:r>
                    <a:rPr lang="en-US" sz="1400" i="1" kern="1200" dirty="0">
                      <a:latin typeface="Cambria Math" panose="02040503050406030204" pitchFamily="18" charset="0"/>
                    </a:rPr>
                    <m:t>𝑣</m:t>
                  </m:r>
                </m:sub>
              </m:sSub>
              <m:r>
                <a:rPr lang="en-US" sz="1400" i="0" kern="1200" dirty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1400" i="1" kern="1200" dirty="0"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US" sz="1400" i="0" kern="1200" dirty="0">
                      <a:latin typeface="Cambria Math" panose="02040503050406030204" pitchFamily="18" charset="0"/>
                    </a:rPr>
                    <m:t>Δ</m:t>
                  </m:r>
                  <m:r>
                    <m:rPr>
                      <m:sty m:val="p"/>
                    </m:rPr>
                    <a:rPr lang="pt-BR" sz="1400" b="0" i="0" kern="1200" dirty="0" smtClean="0">
                      <a:latin typeface="Cambria Math" panose="02040503050406030204" pitchFamily="18" charset="0"/>
                    </a:rPr>
                    <m:t>S</m:t>
                  </m:r>
                </m:num>
                <m:den>
                  <m:r>
                    <m:rPr>
                      <m:sty m:val="p"/>
                    </m:rPr>
                    <a:rPr lang="en-US" sz="1400" i="0" kern="1200" dirty="0">
                      <a:latin typeface="Cambria Math" panose="02040503050406030204" pitchFamily="18" charset="0"/>
                    </a:rPr>
                    <m:t>Δ</m:t>
                  </m:r>
                  <m:r>
                    <m:rPr>
                      <m:sty m:val="p"/>
                    </m:rPr>
                    <a:rPr lang="pt-BR" sz="1400" b="0" i="0" kern="1200" dirty="0" smtClean="0">
                      <a:latin typeface="Cambria Math" panose="02040503050406030204" pitchFamily="18" charset="0"/>
                    </a:rPr>
                    <m:t>T</m:t>
                  </m:r>
                </m:den>
              </m:f>
            </m:oMath>
          </a14:m>
          <a:r>
            <a:rPr lang="en-US" sz="1400" kern="1200" dirty="0"/>
            <a:t> , logo </a:t>
          </a:r>
          <a:r>
            <a:rPr lang="en-US" sz="1400" kern="1200" dirty="0" err="1"/>
            <a:t>isolando</a:t>
          </a:r>
          <a:r>
            <a:rPr lang="en-US" sz="140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400" i="1" kern="1200" smtClean="0">
                  <a:latin typeface="Cambria Math" panose="02040503050406030204" pitchFamily="18" charset="0"/>
                </a:rPr>
                <m:t>Δ</m:t>
              </m:r>
              <m:r>
                <a:rPr lang="en-US" sz="1400" i="1" kern="1200" smtClean="0">
                  <a:latin typeface="Cambria Math" panose="02040503050406030204" pitchFamily="18" charset="0"/>
                </a:rPr>
                <m:t>𝑇</m:t>
              </m:r>
              <m:r>
                <a:rPr lang="en-US" sz="140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14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US" sz="1400" i="1" kern="1200" smtClean="0">
                      <a:latin typeface="Cambria Math" panose="02040503050406030204" pitchFamily="18" charset="0"/>
                    </a:rPr>
                    <m:t>Δ</m:t>
                  </m:r>
                  <m:r>
                    <a:rPr lang="en-US" sz="1400" i="1" kern="1200" smtClean="0">
                      <a:latin typeface="Cambria Math" panose="02040503050406030204" pitchFamily="18" charset="0"/>
                    </a:rPr>
                    <m:t>𝑆</m:t>
                  </m:r>
                </m:num>
                <m:den>
                  <m:r>
                    <m:rPr>
                      <m:sty m:val="p"/>
                    </m:rPr>
                    <a:rPr lang="en-US" sz="1400" i="1" kern="1200" smtClean="0">
                      <a:latin typeface="Cambria Math" panose="02040503050406030204" pitchFamily="18" charset="0"/>
                    </a:rPr>
                    <m:t>Δ</m:t>
                  </m:r>
                  <m:r>
                    <a:rPr lang="en-US" sz="1400" i="1" kern="1200" smtClean="0">
                      <a:latin typeface="Cambria Math" panose="02040503050406030204" pitchFamily="18" charset="0"/>
                    </a:rPr>
                    <m:t>𝑣</m:t>
                  </m:r>
                </m:den>
              </m:f>
            </m:oMath>
          </a14:m>
          <a:endParaRPr lang="en-US" sz="1400" kern="1200" dirty="0"/>
        </a:p>
      </dsp:txBody>
      <dsp:txXfrm>
        <a:off x="1941716" y="2102143"/>
        <a:ext cx="3468066" cy="1681139"/>
      </dsp:txXfrm>
    </dsp:sp>
    <dsp:sp modelId="{6D7FD280-2743-4C80-AE88-DB2785C03CEC}">
      <dsp:nvSpPr>
        <dsp:cNvPr id="0" name=""/>
        <dsp:cNvSpPr/>
      </dsp:nvSpPr>
      <dsp:spPr>
        <a:xfrm>
          <a:off x="0" y="4203567"/>
          <a:ext cx="540978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1EA55-D3B2-47F9-8B3D-24BB08A4C0FC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F08A1-220B-4D90-88B3-E770E695B99D}">
      <dsp:nvSpPr>
        <dsp:cNvPr id="0" name=""/>
        <dsp:cNvSpPr/>
      </dsp:nvSpPr>
      <dsp:spPr>
        <a:xfrm>
          <a:off x="1941716" y="4203567"/>
          <a:ext cx="346806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Compara o tempo que o robô leva para chegar a bola com o tempo que a bola leva para chegar nesse mesmo local. Levando em conta o raio da bola e </a:t>
          </a:r>
          <a:r>
            <a:rPr lang="pt-BR" sz="1400" kern="1200"/>
            <a:t>do robô</a:t>
          </a:r>
          <a:endParaRPr lang="en-US" sz="1400" kern="1200" dirty="0"/>
        </a:p>
      </dsp:txBody>
      <dsp:txXfrm>
        <a:off x="1941716" y="4203567"/>
        <a:ext cx="3468066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80C25-4BC6-4957-B16C-E1D846EEB5AA}">
      <dsp:nvSpPr>
        <dsp:cNvPr id="0" name=""/>
        <dsp:cNvSpPr/>
      </dsp:nvSpPr>
      <dsp:spPr>
        <a:xfrm>
          <a:off x="0" y="0"/>
          <a:ext cx="5409783" cy="1681139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072AC-A96C-4A0D-9A18-3929489662A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29EFB-C8CD-4840-AFAF-9E4F6ECA86C3}">
      <dsp:nvSpPr>
        <dsp:cNvPr id="0" name=""/>
        <dsp:cNvSpPr/>
      </dsp:nvSpPr>
      <dsp:spPr>
        <a:xfrm>
          <a:off x="1941716" y="718"/>
          <a:ext cx="346806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Possuindo</a:t>
          </a:r>
          <a:r>
            <a:rPr lang="en-US" sz="1600" kern="1200" dirty="0"/>
            <a:t> </a:t>
          </a:r>
          <a:r>
            <a:rPr lang="en-US" sz="1600" kern="1200" dirty="0" err="1"/>
            <a:t>todos</a:t>
          </a:r>
          <a:r>
            <a:rPr lang="en-US" sz="1600" kern="1200" dirty="0"/>
            <a:t> </a:t>
          </a:r>
          <a:r>
            <a:rPr lang="en-US" sz="1600" kern="1200" dirty="0" err="1"/>
            <a:t>os</a:t>
          </a:r>
          <a:r>
            <a:rPr lang="en-US" sz="1600" kern="1200" dirty="0"/>
            <a:t> </a:t>
          </a:r>
          <a:r>
            <a:rPr lang="en-US" sz="1600" kern="1200" dirty="0" err="1"/>
            <a:t>pontos</a:t>
          </a:r>
          <a:r>
            <a:rPr lang="en-US" sz="1600" kern="1200" dirty="0"/>
            <a:t> da bola é </a:t>
          </a:r>
          <a:r>
            <a:rPr lang="en-US" sz="1600" kern="1200" dirty="0" err="1"/>
            <a:t>possível</a:t>
          </a:r>
          <a:r>
            <a:rPr lang="en-US" sz="1600" kern="1200" dirty="0"/>
            <a:t> </a:t>
          </a:r>
          <a:r>
            <a:rPr lang="en-US" sz="1600" kern="1200" dirty="0" err="1"/>
            <a:t>utilizar</a:t>
          </a:r>
          <a:r>
            <a:rPr lang="en-US" sz="1600" kern="1200" dirty="0"/>
            <a:t> o MATLAB para </a:t>
          </a:r>
          <a:r>
            <a:rPr lang="en-US" sz="1600" kern="1200" dirty="0" err="1"/>
            <a:t>determinar</a:t>
          </a:r>
          <a:r>
            <a:rPr lang="en-US" sz="1600" kern="1200" dirty="0"/>
            <a:t> </a:t>
          </a:r>
          <a:r>
            <a:rPr lang="en-US" sz="1600" kern="1200" dirty="0" err="1"/>
            <a:t>sua</a:t>
          </a:r>
          <a:r>
            <a:rPr lang="en-US" sz="1600" kern="1200" dirty="0"/>
            <a:t> </a:t>
          </a:r>
          <a:r>
            <a:rPr lang="en-US" sz="1600" kern="1200" dirty="0" err="1"/>
            <a:t>equação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x(t) e y (t).</a:t>
          </a:r>
        </a:p>
      </dsp:txBody>
      <dsp:txXfrm>
        <a:off x="1941716" y="718"/>
        <a:ext cx="3468066" cy="1681139"/>
      </dsp:txXfrm>
    </dsp:sp>
    <dsp:sp modelId="{419DD909-248E-43D2-B564-FBBFF0E4F08C}">
      <dsp:nvSpPr>
        <dsp:cNvPr id="0" name=""/>
        <dsp:cNvSpPr/>
      </dsp:nvSpPr>
      <dsp:spPr>
        <a:xfrm>
          <a:off x="0" y="2102143"/>
          <a:ext cx="5409783" cy="1681139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2D9C5E-4FAA-4BE4-ACB1-D37BBB37B9A9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AAEAA-2299-43FD-9BF9-6396B0841889}">
      <dsp:nvSpPr>
        <dsp:cNvPr id="0" name=""/>
        <dsp:cNvSpPr/>
      </dsp:nvSpPr>
      <dsp:spPr>
        <a:xfrm>
          <a:off x="1941716" y="2102143"/>
          <a:ext cx="346806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Deriva-se a equação para obter a velocidade instantânea, e descobre a velocidade de </a:t>
          </a:r>
          <a:r>
            <a:rPr lang="pt-BR" sz="1600" kern="1200" dirty="0" err="1"/>
            <a:t>Vx</a:t>
          </a:r>
          <a:r>
            <a:rPr lang="pt-BR" sz="1600" kern="1200" dirty="0"/>
            <a:t> e </a:t>
          </a:r>
          <a:r>
            <a:rPr lang="pt-BR" sz="1600" kern="1200" dirty="0" err="1"/>
            <a:t>Vy</a:t>
          </a:r>
          <a:r>
            <a:rPr lang="pt-BR" sz="1600" kern="1200" dirty="0"/>
            <a:t> em todos os pontos. Segue o mesmo conceito para a aceleração.</a:t>
          </a:r>
          <a:endParaRPr lang="en-US" sz="1600" kern="1200" dirty="0"/>
        </a:p>
      </dsp:txBody>
      <dsp:txXfrm>
        <a:off x="1941716" y="2102143"/>
        <a:ext cx="3468066" cy="1681139"/>
      </dsp:txXfrm>
    </dsp:sp>
    <dsp:sp modelId="{6D7FD280-2743-4C80-AE88-DB2785C03CEC}">
      <dsp:nvSpPr>
        <dsp:cNvPr id="0" name=""/>
        <dsp:cNvSpPr/>
      </dsp:nvSpPr>
      <dsp:spPr>
        <a:xfrm>
          <a:off x="0" y="4203567"/>
          <a:ext cx="540978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B1EA55-D3B2-47F9-8B3D-24BB08A4C0FC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F08A1-220B-4D90-88B3-E770E695B99D}">
      <dsp:nvSpPr>
        <dsp:cNvPr id="0" name=""/>
        <dsp:cNvSpPr/>
      </dsp:nvSpPr>
      <dsp:spPr>
        <a:xfrm>
          <a:off x="1941716" y="4203567"/>
          <a:ext cx="3468066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 velocidade do robô é constante, sendo sempre 40 cm/s, não tendo aceleração alguma. </a:t>
          </a:r>
          <a:endParaRPr lang="en-US" sz="1600" kern="1200" dirty="0"/>
        </a:p>
      </dsp:txBody>
      <dsp:txXfrm>
        <a:off x="1941716" y="4203567"/>
        <a:ext cx="3468066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E00F7-8C21-4854-B632-027A9A4CC588}">
      <dsp:nvSpPr>
        <dsp:cNvPr id="0" name=""/>
        <dsp:cNvSpPr/>
      </dsp:nvSpPr>
      <dsp:spPr>
        <a:xfrm>
          <a:off x="0" y="1437"/>
          <a:ext cx="24281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BEC1B-3BDF-4F45-81A0-A4DD95BA2892}">
      <dsp:nvSpPr>
        <dsp:cNvPr id="0" name=""/>
        <dsp:cNvSpPr/>
      </dsp:nvSpPr>
      <dsp:spPr>
        <a:xfrm>
          <a:off x="0" y="1437"/>
          <a:ext cx="2428134" cy="980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>
              <a:solidFill>
                <a:schemeClr val="bg1"/>
              </a:solidFill>
            </a:rPr>
            <a:t>Cálculos matemáticos               </a:t>
          </a:r>
          <a:r>
            <a:rPr lang="pt-BR" sz="1400" kern="1200" dirty="0">
              <a:solidFill>
                <a:schemeClr val="bg1"/>
              </a:solidFill>
            </a:rPr>
            <a:t>Teste de distância e tempo; derivação das equações;</a:t>
          </a:r>
        </a:p>
      </dsp:txBody>
      <dsp:txXfrm>
        <a:off x="0" y="1437"/>
        <a:ext cx="2428134" cy="980225"/>
      </dsp:txXfrm>
    </dsp:sp>
    <dsp:sp modelId="{B03B3E4A-488C-4A0F-B93A-059C645D07CC}">
      <dsp:nvSpPr>
        <dsp:cNvPr id="0" name=""/>
        <dsp:cNvSpPr/>
      </dsp:nvSpPr>
      <dsp:spPr>
        <a:xfrm>
          <a:off x="0" y="981663"/>
          <a:ext cx="24281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02BF5-DDDB-4A31-B2AC-0FBD672BC4FE}">
      <dsp:nvSpPr>
        <dsp:cNvPr id="0" name=""/>
        <dsp:cNvSpPr/>
      </dsp:nvSpPr>
      <dsp:spPr>
        <a:xfrm>
          <a:off x="0" y="981663"/>
          <a:ext cx="2428134" cy="980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>
              <a:solidFill>
                <a:schemeClr val="bg1"/>
              </a:solidFill>
            </a:rPr>
            <a:t>Produção inicial do código                    </a:t>
          </a:r>
          <a:r>
            <a:rPr lang="pt-BR" sz="1400" b="0" kern="1200" dirty="0">
              <a:solidFill>
                <a:schemeClr val="bg1"/>
              </a:solidFill>
            </a:rPr>
            <a:t>Teste em Python dos cálculos obtidos na etapa anterior; </a:t>
          </a:r>
        </a:p>
      </dsp:txBody>
      <dsp:txXfrm>
        <a:off x="0" y="981663"/>
        <a:ext cx="2428134" cy="980225"/>
      </dsp:txXfrm>
    </dsp:sp>
    <dsp:sp modelId="{21C6E17A-CBEB-4757-AAC4-3BA537491614}">
      <dsp:nvSpPr>
        <dsp:cNvPr id="0" name=""/>
        <dsp:cNvSpPr/>
      </dsp:nvSpPr>
      <dsp:spPr>
        <a:xfrm>
          <a:off x="0" y="1961888"/>
          <a:ext cx="24281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17F2B-90DD-4910-9F19-E983FB966858}">
      <dsp:nvSpPr>
        <dsp:cNvPr id="0" name=""/>
        <dsp:cNvSpPr/>
      </dsp:nvSpPr>
      <dsp:spPr>
        <a:xfrm>
          <a:off x="0" y="1961888"/>
          <a:ext cx="2428134" cy="980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>
              <a:solidFill>
                <a:schemeClr val="bg1"/>
              </a:solidFill>
            </a:rPr>
            <a:t>Primeiros testes no código           </a:t>
          </a:r>
          <a:r>
            <a:rPr lang="pt-BR" sz="1400" b="0" kern="1200" dirty="0">
              <a:solidFill>
                <a:schemeClr val="bg1"/>
              </a:solidFill>
            </a:rPr>
            <a:t>Com a finalização do beta, testa-se o algoritmo com os pontos em que o robô vai estar</a:t>
          </a:r>
        </a:p>
      </dsp:txBody>
      <dsp:txXfrm>
        <a:off x="0" y="1961888"/>
        <a:ext cx="2428134" cy="9802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E00F7-8C21-4854-B632-027A9A4CC588}">
      <dsp:nvSpPr>
        <dsp:cNvPr id="0" name=""/>
        <dsp:cNvSpPr/>
      </dsp:nvSpPr>
      <dsp:spPr>
        <a:xfrm>
          <a:off x="0" y="0"/>
          <a:ext cx="24281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BEC1B-3BDF-4F45-81A0-A4DD95BA2892}">
      <dsp:nvSpPr>
        <dsp:cNvPr id="0" name=""/>
        <dsp:cNvSpPr/>
      </dsp:nvSpPr>
      <dsp:spPr>
        <a:xfrm>
          <a:off x="0" y="0"/>
          <a:ext cx="2428134" cy="1543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>
              <a:solidFill>
                <a:schemeClr val="bg1"/>
              </a:solidFill>
            </a:rPr>
            <a:t>Refinar e otimizar o código           </a:t>
          </a:r>
          <a:r>
            <a:rPr lang="pt-BR" sz="1400" b="0" kern="1200" dirty="0">
              <a:solidFill>
                <a:schemeClr val="bg1"/>
              </a:solidFill>
            </a:rPr>
            <a:t>Modularização e otimização do código para facilitar a leitura e o entendimento;</a:t>
          </a:r>
        </a:p>
      </dsp:txBody>
      <dsp:txXfrm>
        <a:off x="0" y="0"/>
        <a:ext cx="2428134" cy="15436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E00F7-8C21-4854-B632-027A9A4CC588}">
      <dsp:nvSpPr>
        <dsp:cNvPr id="0" name=""/>
        <dsp:cNvSpPr/>
      </dsp:nvSpPr>
      <dsp:spPr>
        <a:xfrm>
          <a:off x="0" y="0"/>
          <a:ext cx="24281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BEC1B-3BDF-4F45-81A0-A4DD95BA2892}">
      <dsp:nvSpPr>
        <dsp:cNvPr id="0" name=""/>
        <dsp:cNvSpPr/>
      </dsp:nvSpPr>
      <dsp:spPr>
        <a:xfrm>
          <a:off x="0" y="0"/>
          <a:ext cx="2428134" cy="1471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>
              <a:solidFill>
                <a:schemeClr val="bg1"/>
              </a:solidFill>
            </a:rPr>
            <a:t>Produzir os Gráficos                   </a:t>
          </a:r>
          <a:r>
            <a:rPr lang="pt-BR" sz="1400" kern="1200" dirty="0">
              <a:solidFill>
                <a:schemeClr val="bg1"/>
              </a:solidFill>
            </a:rPr>
            <a:t>Define-se a biblioteca a ser usada para o projeto e realiza-se os primeiros testes; Programação de cada um dos 5 gráficos obrigatórios;</a:t>
          </a:r>
        </a:p>
      </dsp:txBody>
      <dsp:txXfrm>
        <a:off x="0" y="0"/>
        <a:ext cx="2428134" cy="1471776"/>
      </dsp:txXfrm>
    </dsp:sp>
    <dsp:sp modelId="{B03B3E4A-488C-4A0F-B93A-059C645D07CC}">
      <dsp:nvSpPr>
        <dsp:cNvPr id="0" name=""/>
        <dsp:cNvSpPr/>
      </dsp:nvSpPr>
      <dsp:spPr>
        <a:xfrm>
          <a:off x="0" y="1471776"/>
          <a:ext cx="24281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02BF5-DDDB-4A31-B2AC-0FBD672BC4FE}">
      <dsp:nvSpPr>
        <dsp:cNvPr id="0" name=""/>
        <dsp:cNvSpPr/>
      </dsp:nvSpPr>
      <dsp:spPr>
        <a:xfrm>
          <a:off x="0" y="1471776"/>
          <a:ext cx="2428134" cy="1471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>
              <a:solidFill>
                <a:schemeClr val="bg1"/>
              </a:solidFill>
            </a:rPr>
            <a:t>Otimização e estilização dos gráficos                                      </a:t>
          </a:r>
          <a:r>
            <a:rPr lang="pt-BR" sz="1400" b="0" kern="1200" dirty="0">
              <a:solidFill>
                <a:schemeClr val="bg1"/>
              </a:solidFill>
            </a:rPr>
            <a:t>É necessário otimizar os gráficos e estilizar para que as informações sejam compreendidas da melhor forma;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0" y="1471776"/>
        <a:ext cx="2428134" cy="14717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E00F7-8C21-4854-B632-027A9A4CC588}">
      <dsp:nvSpPr>
        <dsp:cNvPr id="0" name=""/>
        <dsp:cNvSpPr/>
      </dsp:nvSpPr>
      <dsp:spPr>
        <a:xfrm>
          <a:off x="0" y="0"/>
          <a:ext cx="24281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BEC1B-3BDF-4F45-81A0-A4DD95BA2892}">
      <dsp:nvSpPr>
        <dsp:cNvPr id="0" name=""/>
        <dsp:cNvSpPr/>
      </dsp:nvSpPr>
      <dsp:spPr>
        <a:xfrm>
          <a:off x="0" y="0"/>
          <a:ext cx="2428134" cy="1471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>
              <a:solidFill>
                <a:schemeClr val="bg1"/>
              </a:solidFill>
            </a:rPr>
            <a:t>Produção da Interface                     </a:t>
          </a:r>
          <a:r>
            <a:rPr lang="pt-BR" sz="1400" b="0" kern="1200" dirty="0">
              <a:solidFill>
                <a:schemeClr val="bg1"/>
              </a:solidFill>
            </a:rPr>
            <a:t>Pesquisa de qual biblioteca/framework vai ser usado; Desenho dos esboços; teste da ferramenta; Foco na finalização das telas do projeto;</a:t>
          </a:r>
        </a:p>
      </dsp:txBody>
      <dsp:txXfrm>
        <a:off x="0" y="0"/>
        <a:ext cx="2428134" cy="1471776"/>
      </dsp:txXfrm>
    </dsp:sp>
    <dsp:sp modelId="{B03B3E4A-488C-4A0F-B93A-059C645D07CC}">
      <dsp:nvSpPr>
        <dsp:cNvPr id="0" name=""/>
        <dsp:cNvSpPr/>
      </dsp:nvSpPr>
      <dsp:spPr>
        <a:xfrm>
          <a:off x="0" y="1471776"/>
          <a:ext cx="242813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02BF5-DDDB-4A31-B2AC-0FBD672BC4FE}">
      <dsp:nvSpPr>
        <dsp:cNvPr id="0" name=""/>
        <dsp:cNvSpPr/>
      </dsp:nvSpPr>
      <dsp:spPr>
        <a:xfrm>
          <a:off x="0" y="1471776"/>
          <a:ext cx="2428134" cy="1471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>
              <a:solidFill>
                <a:schemeClr val="bg1"/>
              </a:solidFill>
            </a:rPr>
            <a:t>Finalização e otimização da interface</a:t>
          </a:r>
          <a:r>
            <a:rPr lang="pt-BR" sz="1400" b="0" kern="1200" dirty="0">
              <a:solidFill>
                <a:schemeClr val="bg1"/>
              </a:solidFill>
            </a:rPr>
            <a:t>                                  Com as telas prontas é importante otimizar para o melhor resultado; conclui-se o projeto;</a:t>
          </a:r>
          <a:endParaRPr lang="pt-BR" sz="1400" b="1" kern="1200" dirty="0">
            <a:solidFill>
              <a:schemeClr val="bg1"/>
            </a:solidFill>
          </a:endParaRPr>
        </a:p>
      </dsp:txBody>
      <dsp:txXfrm>
        <a:off x="0" y="1471776"/>
        <a:ext cx="2428134" cy="1471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ADE24-1A2D-4AC9-A671-083A47B96E12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D4DFA-394D-445D-9AF9-74B1FFD190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238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80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91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37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35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15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87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57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502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84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2188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22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42EED-6F6D-4915-A2C6-7BAA429F932E}" type="datetimeFigureOut">
              <a:rPr lang="pt-BR" smtClean="0"/>
              <a:t>08/11/2019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B1F4D-7AE3-4F86-BD4E-00243FC183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0817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45.png"/><Relationship Id="rId18" Type="http://schemas.openxmlformats.org/officeDocument/2006/relationships/diagramColors" Target="../diagrams/colors5.xml"/><Relationship Id="rId26" Type="http://schemas.openxmlformats.org/officeDocument/2006/relationships/diagramLayout" Target="../diagrams/layout7.xml"/><Relationship Id="rId3" Type="http://schemas.openxmlformats.org/officeDocument/2006/relationships/image" Target="../media/image40.svg"/><Relationship Id="rId21" Type="http://schemas.openxmlformats.org/officeDocument/2006/relationships/diagramLayout" Target="../diagrams/layout6.xml"/><Relationship Id="rId7" Type="http://schemas.openxmlformats.org/officeDocument/2006/relationships/diagramColors" Target="../diagrams/colors4.xml"/><Relationship Id="rId12" Type="http://schemas.openxmlformats.org/officeDocument/2006/relationships/image" Target="../media/image44.svg"/><Relationship Id="rId17" Type="http://schemas.openxmlformats.org/officeDocument/2006/relationships/diagramQuickStyle" Target="../diagrams/quickStyle5.xml"/><Relationship Id="rId25" Type="http://schemas.openxmlformats.org/officeDocument/2006/relationships/diagramData" Target="../diagrams/data8.xml"/><Relationship Id="rId2" Type="http://schemas.openxmlformats.org/officeDocument/2006/relationships/image" Target="../media/image39.png"/><Relationship Id="rId16" Type="http://schemas.openxmlformats.org/officeDocument/2006/relationships/diagramLayout" Target="../diagrams/layout5.xml"/><Relationship Id="rId20" Type="http://schemas.openxmlformats.org/officeDocument/2006/relationships/diagramData" Target="../diagrams/data7.xml"/><Relationship Id="rId29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43.png"/><Relationship Id="rId24" Type="http://schemas.microsoft.com/office/2007/relationships/diagramDrawing" Target="../diagrams/drawing6.xml"/><Relationship Id="rId5" Type="http://schemas.openxmlformats.org/officeDocument/2006/relationships/diagramLayout" Target="../diagrams/layout4.xml"/><Relationship Id="rId15" Type="http://schemas.openxmlformats.org/officeDocument/2006/relationships/diagramData" Target="../diagrams/data6.xml"/><Relationship Id="rId23" Type="http://schemas.openxmlformats.org/officeDocument/2006/relationships/diagramColors" Target="../diagrams/colors6.xml"/><Relationship Id="rId28" Type="http://schemas.openxmlformats.org/officeDocument/2006/relationships/diagramColors" Target="../diagrams/colors7.xml"/><Relationship Id="rId10" Type="http://schemas.openxmlformats.org/officeDocument/2006/relationships/image" Target="../media/image42.svg"/><Relationship Id="rId19" Type="http://schemas.microsoft.com/office/2007/relationships/diagramDrawing" Target="../diagrams/drawing5.xml"/><Relationship Id="rId4" Type="http://schemas.openxmlformats.org/officeDocument/2006/relationships/diagramData" Target="../diagrams/data5.xml"/><Relationship Id="rId9" Type="http://schemas.openxmlformats.org/officeDocument/2006/relationships/image" Target="../media/image41.png"/><Relationship Id="rId14" Type="http://schemas.openxmlformats.org/officeDocument/2006/relationships/image" Target="../media/image46.svg"/><Relationship Id="rId22" Type="http://schemas.openxmlformats.org/officeDocument/2006/relationships/diagramQuickStyle" Target="../diagrams/quickStyle6.xml"/><Relationship Id="rId27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gif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0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microsoft.com/office/2007/relationships/hdphoto" Target="../media/hdphoto2.wdp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image" Target="../media/image2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7A179-AE4F-4ABD-9E1B-2B8E00BEB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0818" y="0"/>
            <a:ext cx="3377183" cy="3708895"/>
          </a:xfrm>
          <a:noFill/>
        </p:spPr>
        <p:txBody>
          <a:bodyPr>
            <a:normAutofit/>
          </a:bodyPr>
          <a:lstStyle/>
          <a:p>
            <a:pPr algn="l"/>
            <a:r>
              <a:rPr lang="pt-BR" sz="4400" dirty="0">
                <a:latin typeface="Gilroy ExtraBold" panose="00000900000000000000" pitchFamily="50" charset="0"/>
              </a:rPr>
              <a:t>Projeto Física</a:t>
            </a:r>
            <a:br>
              <a:rPr lang="pt-BR" sz="4400" dirty="0">
                <a:latin typeface="Gilroy ExtraBold" panose="00000900000000000000" pitchFamily="50" charset="0"/>
              </a:rPr>
            </a:br>
            <a:r>
              <a:rPr lang="pt-BR" sz="4400" dirty="0">
                <a:latin typeface="Gilroy ExtraBold" panose="00000900000000000000" pitchFamily="50" charset="0"/>
              </a:rPr>
              <a:t>Ora Bolas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F77D11-23EB-4AAA-89D7-CF5CFEB4E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0817" y="3891516"/>
            <a:ext cx="3967647" cy="510364"/>
          </a:xfrm>
          <a:noFill/>
        </p:spPr>
        <p:txBody>
          <a:bodyPr>
            <a:normAutofit fontScale="92500"/>
          </a:bodyPr>
          <a:lstStyle/>
          <a:p>
            <a:pPr algn="l"/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Prof. </a:t>
            </a:r>
            <a:r>
              <a:rPr lang="pt-BR" dirty="0">
                <a:latin typeface="Segoe UI Light" panose="020B0502040204020203" pitchFamily="34" charset="0"/>
                <a:cs typeface="Segoe UI Light" panose="020B0502040204020203" pitchFamily="34" charset="0"/>
              </a:rPr>
              <a:t>ª Simone Camargo Trippe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B8000E-83E1-441E-AFEE-689EE89C5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" r="2" b="330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F3775723-751A-4DAF-A5A4-D94B00D222A5}"/>
              </a:ext>
            </a:extLst>
          </p:cNvPr>
          <p:cNvSpPr txBox="1">
            <a:spLocks/>
          </p:cNvSpPr>
          <p:nvPr/>
        </p:nvSpPr>
        <p:spPr>
          <a:xfrm>
            <a:off x="7940817" y="5000845"/>
            <a:ext cx="4373808" cy="157007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Antonio Muniz	22.119.001-0</a:t>
            </a:r>
          </a:p>
          <a:p>
            <a:pPr algn="l"/>
            <a:r>
              <a:rPr lang="pt-BR" sz="2000" dirty="0">
                <a:latin typeface="Segoe UI Light"/>
                <a:cs typeface="Segoe UI Light"/>
              </a:rPr>
              <a:t>João Vitor Dias	22.119.006-9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r>
              <a:rPr lang="pt-BR" sz="2000" dirty="0" err="1">
                <a:latin typeface="Segoe UI Light"/>
                <a:cs typeface="Segoe UI Light"/>
              </a:rPr>
              <a:t>Weverson</a:t>
            </a:r>
            <a:r>
              <a:rPr lang="pt-BR" sz="2000" dirty="0">
                <a:latin typeface="Segoe UI Light"/>
                <a:cs typeface="Segoe UI Light"/>
              </a:rPr>
              <a:t> Silva	22.119.004-4</a:t>
            </a:r>
            <a:endParaRPr lang="pt-B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l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9334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17E93C0-67B3-434B-AAE6-3BA2EFEDAB5C}"/>
              </a:ext>
            </a:extLst>
          </p:cNvPr>
          <p:cNvSpPr/>
          <p:nvPr/>
        </p:nvSpPr>
        <p:spPr>
          <a:xfrm>
            <a:off x="0" y="5738190"/>
            <a:ext cx="12191999" cy="111981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98" name="Picture 2" descr="Resultado de imagem para programmer atom python">
            <a:extLst>
              <a:ext uri="{FF2B5EF4-FFF2-40B4-BE49-F238E27FC236}">
                <a16:creationId xmlns:a16="http://schemas.microsoft.com/office/drawing/2014/main" id="{F80FFE4C-DA0F-4080-AC3D-976B6F1B9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067" b="90126" l="39755" r="92147">
                        <a14:foregroundMark x1="80000" y1="43697" x2="49202" y2="44328"/>
                        <a14:foregroundMark x1="39755" y1="90126" x2="52515" y2="90126"/>
                        <a14:foregroundMark x1="52515" y1="90126" x2="60123" y2="88655"/>
                        <a14:foregroundMark x1="59018" y1="90336" x2="79387" y2="88866"/>
                        <a14:foregroundMark x1="79387" y1="88866" x2="87362" y2="89916"/>
                        <a14:foregroundMark x1="92147" y1="90126" x2="86135" y2="90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84" t="39468" r="4120" b="3809"/>
          <a:stretch/>
        </p:blipFill>
        <p:spPr bwMode="auto">
          <a:xfrm>
            <a:off x="256349" y="2453101"/>
            <a:ext cx="3469863" cy="19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512F643E-ED22-489B-A55A-013BC16B3E4B}"/>
              </a:ext>
            </a:extLst>
          </p:cNvPr>
          <p:cNvSpPr/>
          <p:nvPr/>
        </p:nvSpPr>
        <p:spPr>
          <a:xfrm>
            <a:off x="1041679" y="2895444"/>
            <a:ext cx="946147" cy="89467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6A463949-945E-4183-9B77-6989A380B6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2" t="11928" r="13478" b="14927"/>
          <a:stretch/>
        </p:blipFill>
        <p:spPr>
          <a:xfrm>
            <a:off x="4282105" y="942819"/>
            <a:ext cx="7547528" cy="4226616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C0B89FA-92B7-4867-B9C3-ABDF3C263CB8}"/>
              </a:ext>
            </a:extLst>
          </p:cNvPr>
          <p:cNvCxnSpPr/>
          <p:nvPr/>
        </p:nvCxnSpPr>
        <p:spPr>
          <a:xfrm>
            <a:off x="3896140" y="1505623"/>
            <a:ext cx="0" cy="3299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0C8426C3-6653-4F97-ADF7-E1C847BA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38190"/>
            <a:ext cx="12192000" cy="1119809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latin typeface="Gilroy ExtraBold" panose="00000900000000000000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293562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anime reuniao">
            <a:extLst>
              <a:ext uri="{FF2B5EF4-FFF2-40B4-BE49-F238E27FC236}">
                <a16:creationId xmlns:a16="http://schemas.microsoft.com/office/drawing/2014/main" id="{AB75FF56-989B-48B2-8B61-1ED791232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0" b="15429"/>
          <a:stretch/>
        </p:blipFill>
        <p:spPr bwMode="auto">
          <a:xfrm>
            <a:off x="0" y="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48A2367-CCFD-4981-8860-3A7C7E3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dirty="0" err="1"/>
              <a:t>Planejamento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353956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38D42A-E306-4219-AA59-BF37E0389FB7}"/>
              </a:ext>
            </a:extLst>
          </p:cNvPr>
          <p:cNvSpPr/>
          <p:nvPr/>
        </p:nvSpPr>
        <p:spPr>
          <a:xfrm>
            <a:off x="275847" y="6522419"/>
            <a:ext cx="2526076" cy="117448"/>
          </a:xfrm>
          <a:prstGeom prst="rect">
            <a:avLst/>
          </a:prstGeom>
          <a:solidFill>
            <a:srgbClr val="0231E8"/>
          </a:solidFill>
          <a:ln>
            <a:solidFill>
              <a:srgbClr val="0231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BD1F88-B71D-4C83-97A8-A21AC0241DF2}"/>
              </a:ext>
            </a:extLst>
          </p:cNvPr>
          <p:cNvSpPr/>
          <p:nvPr/>
        </p:nvSpPr>
        <p:spPr>
          <a:xfrm>
            <a:off x="3221781" y="6522419"/>
            <a:ext cx="2526076" cy="117448"/>
          </a:xfrm>
          <a:prstGeom prst="rect">
            <a:avLst/>
          </a:prstGeom>
          <a:solidFill>
            <a:srgbClr val="2ECD6F"/>
          </a:solidFill>
          <a:ln>
            <a:solidFill>
              <a:srgbClr val="2ECD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8B7F534-D5A5-44F8-80F9-15FD62B5E4DD}"/>
              </a:ext>
            </a:extLst>
          </p:cNvPr>
          <p:cNvSpPr/>
          <p:nvPr/>
        </p:nvSpPr>
        <p:spPr>
          <a:xfrm>
            <a:off x="284199" y="350243"/>
            <a:ext cx="2517724" cy="6157513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640C338-4930-4CB7-8F6F-DC5A209FE4DA}"/>
              </a:ext>
            </a:extLst>
          </p:cNvPr>
          <p:cNvSpPr/>
          <p:nvPr/>
        </p:nvSpPr>
        <p:spPr>
          <a:xfrm>
            <a:off x="6308893" y="6509826"/>
            <a:ext cx="2517724" cy="130041"/>
          </a:xfrm>
          <a:prstGeom prst="rect">
            <a:avLst/>
          </a:prstGeom>
          <a:solidFill>
            <a:srgbClr val="FFCF00"/>
          </a:solidFill>
          <a:ln>
            <a:solidFill>
              <a:srgbClr val="FFC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D4F8832-A147-4F6D-BE72-58E9A555A020}"/>
              </a:ext>
            </a:extLst>
          </p:cNvPr>
          <p:cNvSpPr txBox="1"/>
          <p:nvPr/>
        </p:nvSpPr>
        <p:spPr>
          <a:xfrm>
            <a:off x="470454" y="1828823"/>
            <a:ext cx="2136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SEMANA 1 - TEORIA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E0EDB97-A72C-4A89-89D0-E5063D9C1E98}"/>
              </a:ext>
            </a:extLst>
          </p:cNvPr>
          <p:cNvSpPr/>
          <p:nvPr/>
        </p:nvSpPr>
        <p:spPr>
          <a:xfrm>
            <a:off x="3230133" y="350242"/>
            <a:ext cx="2517724" cy="6157513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3877D0F-7083-454C-9CE3-17F8A183C001}"/>
              </a:ext>
            </a:extLst>
          </p:cNvPr>
          <p:cNvSpPr/>
          <p:nvPr/>
        </p:nvSpPr>
        <p:spPr>
          <a:xfrm>
            <a:off x="6308893" y="350241"/>
            <a:ext cx="2517724" cy="6157513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1A40A7D-F679-462F-8DD8-53B0384AD7C0}"/>
              </a:ext>
            </a:extLst>
          </p:cNvPr>
          <p:cNvSpPr/>
          <p:nvPr/>
        </p:nvSpPr>
        <p:spPr>
          <a:xfrm>
            <a:off x="9295110" y="350240"/>
            <a:ext cx="2517724" cy="6157513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73EABE7-2282-46EA-B416-ED6153AA3AFC}"/>
              </a:ext>
            </a:extLst>
          </p:cNvPr>
          <p:cNvSpPr/>
          <p:nvPr/>
        </p:nvSpPr>
        <p:spPr>
          <a:xfrm>
            <a:off x="9295110" y="6522419"/>
            <a:ext cx="2517724" cy="130041"/>
          </a:xfrm>
          <a:prstGeom prst="rect">
            <a:avLst/>
          </a:prstGeom>
          <a:solidFill>
            <a:srgbClr val="FF7800"/>
          </a:solidFill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Gráfico 26" descr="Lápis">
            <a:extLst>
              <a:ext uri="{FF2B5EF4-FFF2-40B4-BE49-F238E27FC236}">
                <a16:creationId xmlns:a16="http://schemas.microsoft.com/office/drawing/2014/main" id="{FDADF609-63C0-4609-8D1C-91D08FF91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85" y="632333"/>
            <a:ext cx="914400" cy="914400"/>
          </a:xfrm>
          <a:prstGeom prst="rect">
            <a:avLst/>
          </a:prstGeom>
        </p:spPr>
      </p:pic>
      <p:graphicFrame>
        <p:nvGraphicFramePr>
          <p:cNvPr id="29" name="Diagrama 28">
            <a:extLst>
              <a:ext uri="{FF2B5EF4-FFF2-40B4-BE49-F238E27FC236}">
                <a16:creationId xmlns:a16="http://schemas.microsoft.com/office/drawing/2014/main" id="{F40BEFB0-3F59-4F15-A585-4AB1760738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3277358"/>
              </p:ext>
            </p:extLst>
          </p:nvPr>
        </p:nvGraphicFramePr>
        <p:xfrm>
          <a:off x="333506" y="2657149"/>
          <a:ext cx="2428134" cy="2943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3B109B18-C218-40EB-84A8-432EAE89CACF}"/>
              </a:ext>
            </a:extLst>
          </p:cNvPr>
          <p:cNvSpPr txBox="1"/>
          <p:nvPr/>
        </p:nvSpPr>
        <p:spPr>
          <a:xfrm>
            <a:off x="3367081" y="1828823"/>
            <a:ext cx="2136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SEMANA 2 – FIM DA TEORIA</a:t>
            </a:r>
          </a:p>
        </p:txBody>
      </p:sp>
      <p:pic>
        <p:nvPicPr>
          <p:cNvPr id="31" name="Gráfico 30" descr="Marca de seleção">
            <a:extLst>
              <a:ext uri="{FF2B5EF4-FFF2-40B4-BE49-F238E27FC236}">
                <a16:creationId xmlns:a16="http://schemas.microsoft.com/office/drawing/2014/main" id="{B97E064C-480E-4035-A54C-EF27A13E97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8312" y="632333"/>
            <a:ext cx="914400" cy="914400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5511E8E8-583F-49A2-9CEF-B3F94B8E80B7}"/>
              </a:ext>
            </a:extLst>
          </p:cNvPr>
          <p:cNvSpPr txBox="1"/>
          <p:nvPr/>
        </p:nvSpPr>
        <p:spPr>
          <a:xfrm>
            <a:off x="6308893" y="1828823"/>
            <a:ext cx="2477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SEMANA 3 - GRÁFICOS</a:t>
            </a:r>
          </a:p>
        </p:txBody>
      </p:sp>
      <p:pic>
        <p:nvPicPr>
          <p:cNvPr id="34" name="Gráfico 33" descr="Gráfico de barras com tendência ascendente">
            <a:extLst>
              <a:ext uri="{FF2B5EF4-FFF2-40B4-BE49-F238E27FC236}">
                <a16:creationId xmlns:a16="http://schemas.microsoft.com/office/drawing/2014/main" id="{DBA9C998-A4D7-40DC-B99A-64B2EBE97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50873" y="632333"/>
            <a:ext cx="914400" cy="91440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E8CD6EA8-6A27-403C-B749-985F7C70E332}"/>
              </a:ext>
            </a:extLst>
          </p:cNvPr>
          <p:cNvSpPr txBox="1"/>
          <p:nvPr/>
        </p:nvSpPr>
        <p:spPr>
          <a:xfrm>
            <a:off x="9534494" y="1828823"/>
            <a:ext cx="2136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SEMANA 4 - VISUAL</a:t>
            </a:r>
          </a:p>
        </p:txBody>
      </p:sp>
      <p:pic>
        <p:nvPicPr>
          <p:cNvPr id="37" name="Gráfico 36" descr="Web Design">
            <a:extLst>
              <a:ext uri="{FF2B5EF4-FFF2-40B4-BE49-F238E27FC236}">
                <a16:creationId xmlns:a16="http://schemas.microsoft.com/office/drawing/2014/main" id="{57272AC9-955E-43E4-9E14-E509CDE908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45725" y="632333"/>
            <a:ext cx="914400" cy="914400"/>
          </a:xfrm>
          <a:prstGeom prst="rect">
            <a:avLst/>
          </a:prstGeom>
        </p:spPr>
      </p:pic>
      <p:graphicFrame>
        <p:nvGraphicFramePr>
          <p:cNvPr id="39" name="Diagrama 38">
            <a:extLst>
              <a:ext uri="{FF2B5EF4-FFF2-40B4-BE49-F238E27FC236}">
                <a16:creationId xmlns:a16="http://schemas.microsoft.com/office/drawing/2014/main" id="{53080A9D-FD5D-44FE-ADA2-737867F381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9886"/>
              </p:ext>
            </p:extLst>
          </p:nvPr>
        </p:nvGraphicFramePr>
        <p:xfrm>
          <a:off x="3270752" y="2657149"/>
          <a:ext cx="2428134" cy="1543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40" name="Diagrama 39">
            <a:extLst>
              <a:ext uri="{FF2B5EF4-FFF2-40B4-BE49-F238E27FC236}">
                <a16:creationId xmlns:a16="http://schemas.microsoft.com/office/drawing/2014/main" id="{357232E3-E149-42D0-863C-3D7085FDD2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084789"/>
              </p:ext>
            </p:extLst>
          </p:nvPr>
        </p:nvGraphicFramePr>
        <p:xfrm>
          <a:off x="6349176" y="2657148"/>
          <a:ext cx="2428134" cy="2943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41" name="Diagrama 40">
            <a:extLst>
              <a:ext uri="{FF2B5EF4-FFF2-40B4-BE49-F238E27FC236}">
                <a16:creationId xmlns:a16="http://schemas.microsoft.com/office/drawing/2014/main" id="{2949888D-6122-4F08-93E9-7172B00FAF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590320"/>
              </p:ext>
            </p:extLst>
          </p:nvPr>
        </p:nvGraphicFramePr>
        <p:xfrm>
          <a:off x="9339905" y="2657148"/>
          <a:ext cx="2428134" cy="2943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</p:spTree>
    <p:extLst>
      <p:ext uri="{BB962C8B-B14F-4D97-AF65-F5344CB8AC3E}">
        <p14:creationId xmlns:p14="http://schemas.microsoft.com/office/powerpoint/2010/main" val="1153469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6690BC0-14AA-478D-A6DA-10085A284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45" y="725954"/>
            <a:ext cx="5243055" cy="3453257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29E86B7-A551-4632-A073-923A00AFD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07" y="4739824"/>
            <a:ext cx="34861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9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48A2367-CCFD-4981-8860-3A7C7E3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dirty="0" err="1"/>
              <a:t>Aspectos</a:t>
            </a:r>
            <a:r>
              <a:rPr lang="en-US" sz="6000" b="1" dirty="0"/>
              <a:t> </a:t>
            </a:r>
            <a:r>
              <a:rPr lang="en-US" sz="6000" b="1" dirty="0" err="1"/>
              <a:t>Técnicos</a:t>
            </a:r>
            <a:endParaRPr lang="en-US" sz="6000" b="1" dirty="0"/>
          </a:p>
        </p:txBody>
      </p:sp>
      <p:pic>
        <p:nvPicPr>
          <p:cNvPr id="1026" name="Picture 2" descr="Resultado de imagem para imagens varias formulas">
            <a:extLst>
              <a:ext uri="{FF2B5EF4-FFF2-40B4-BE49-F238E27FC236}">
                <a16:creationId xmlns:a16="http://schemas.microsoft.com/office/drawing/2014/main" id="{8BB6C3A3-B7D0-4517-A75C-CD433FD30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6" b="15964"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289E7B-1476-4714-B56A-0E2936D37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9891" y="0"/>
            <a:ext cx="13231782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8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EA14D-FD74-4FE3-B8C3-8D2D7CD2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336" y="2029391"/>
            <a:ext cx="7282343" cy="23109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latin typeface="Gilroy ExtraBold" panose="00000900000000000000"/>
              </a:rPr>
              <a:t>1ª Parte: </a:t>
            </a:r>
            <a:br>
              <a:rPr lang="pt-BR" sz="4800" dirty="0">
                <a:latin typeface="Gilroy ExtraBold" panose="00000900000000000000"/>
              </a:rPr>
            </a:br>
            <a:r>
              <a:rPr lang="pt-BR" sz="4800" dirty="0">
                <a:latin typeface="Gilroy ExtraBold" panose="00000900000000000000"/>
              </a:rPr>
              <a:t>Interceptação da Bola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830C6618-A6F1-49A4-833E-836E6FC3C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7477" cy="6865242"/>
          </a:xfrm>
        </p:spPr>
      </p:pic>
    </p:spTree>
    <p:extLst>
      <p:ext uri="{BB962C8B-B14F-4D97-AF65-F5344CB8AC3E}">
        <p14:creationId xmlns:p14="http://schemas.microsoft.com/office/powerpoint/2010/main" val="296994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DD5E007-3DA6-40CB-92D7-94795A208874}"/>
              </a:ext>
            </a:extLst>
          </p:cNvPr>
          <p:cNvSpPr/>
          <p:nvPr/>
        </p:nvSpPr>
        <p:spPr>
          <a:xfrm>
            <a:off x="0" y="0"/>
            <a:ext cx="2818356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ADDC451-62DB-43BD-BB6A-E8ABAB06B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t="29280" r="9392" b="125"/>
          <a:stretch/>
        </p:blipFill>
        <p:spPr>
          <a:xfrm>
            <a:off x="2417523" y="0"/>
            <a:ext cx="9774477" cy="6860726"/>
          </a:xfrm>
          <a:prstGeom prst="rect">
            <a:avLst/>
          </a:prstGeom>
          <a:effectLst/>
        </p:spPr>
      </p:pic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A9987D83-6808-446F-A491-72AA1A6F3B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563764"/>
              </p:ext>
            </p:extLst>
          </p:nvPr>
        </p:nvGraphicFramePr>
        <p:xfrm>
          <a:off x="129750" y="486287"/>
          <a:ext cx="4575545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296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FADA26C-7794-44B7-B39A-2E48F90B15D6}"/>
              </a:ext>
            </a:extLst>
          </p:cNvPr>
          <p:cNvSpPr/>
          <p:nvPr/>
        </p:nvSpPr>
        <p:spPr>
          <a:xfrm>
            <a:off x="363255" y="288099"/>
            <a:ext cx="4697260" cy="63005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Espaço Reservado para Conteúdo 2">
                <a:extLst>
                  <a:ext uri="{FF2B5EF4-FFF2-40B4-BE49-F238E27FC236}">
                    <a16:creationId xmlns:a16="http://schemas.microsoft.com/office/drawing/2014/main" id="{48DABD21-816D-4CF0-A263-8047EAEE559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06375458"/>
                  </p:ext>
                </p:extLst>
              </p:nvPr>
            </p:nvGraphicFramePr>
            <p:xfrm>
              <a:off x="6298121" y="596063"/>
              <a:ext cx="5409783" cy="588542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1" name="Espaço Reservado para Conteúdo 2">
                <a:extLst>
                  <a:ext uri="{FF2B5EF4-FFF2-40B4-BE49-F238E27FC236}">
                    <a16:creationId xmlns:a16="http://schemas.microsoft.com/office/drawing/2014/main" id="{48DABD21-816D-4CF0-A263-8047EAEE559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06375458"/>
                  </p:ext>
                </p:extLst>
              </p:nvPr>
            </p:nvGraphicFramePr>
            <p:xfrm>
              <a:off x="6298121" y="596063"/>
              <a:ext cx="5409783" cy="588542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35" name="Imagem 34" descr="Uma imagem contendo céu, ao ar livre&#10;&#10;Descrição gerada automaticamente">
            <a:extLst>
              <a:ext uri="{FF2B5EF4-FFF2-40B4-BE49-F238E27FC236}">
                <a16:creationId xmlns:a16="http://schemas.microsoft.com/office/drawing/2014/main" id="{0805F574-3989-4DD1-86CD-90532E5544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0188" y="-607512"/>
            <a:ext cx="7217219" cy="8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EA14D-FD74-4FE3-B8C3-8D2D7CD27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495" y="1168304"/>
            <a:ext cx="4492802" cy="4753931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latin typeface="Gilroy ExtraBold" panose="00000900000000000000"/>
              </a:rPr>
              <a:t>2ª Parte: </a:t>
            </a:r>
            <a:br>
              <a:rPr lang="pt-BR" sz="4800" dirty="0">
                <a:latin typeface="Gilroy ExtraBold" panose="00000900000000000000"/>
              </a:rPr>
            </a:br>
            <a:r>
              <a:rPr lang="pt-BR" sz="4800" dirty="0">
                <a:latin typeface="Gilroy ExtraBold" panose="00000900000000000000"/>
              </a:rPr>
              <a:t>Velocidade/</a:t>
            </a:r>
            <a:br>
              <a:rPr lang="pt-BR" sz="4800" dirty="0">
                <a:latin typeface="Gilroy ExtraBold" panose="00000900000000000000"/>
              </a:rPr>
            </a:br>
            <a:r>
              <a:rPr lang="pt-BR" sz="4800" dirty="0">
                <a:latin typeface="Gilroy ExtraBold" panose="00000900000000000000"/>
              </a:rPr>
              <a:t>Aceleração da Bola e do Robô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9C3F224-BC34-427E-8509-630BD6655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r="22354"/>
          <a:stretch/>
        </p:blipFill>
        <p:spPr>
          <a:xfrm>
            <a:off x="0" y="0"/>
            <a:ext cx="7282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4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EFADA26C-7794-44B7-B39A-2E48F90B15D6}"/>
              </a:ext>
            </a:extLst>
          </p:cNvPr>
          <p:cNvSpPr/>
          <p:nvPr/>
        </p:nvSpPr>
        <p:spPr>
          <a:xfrm>
            <a:off x="363255" y="288099"/>
            <a:ext cx="4697260" cy="63005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1" name="Espaço Reservado para Conteúdo 2">
            <a:extLst>
              <a:ext uri="{FF2B5EF4-FFF2-40B4-BE49-F238E27FC236}">
                <a16:creationId xmlns:a16="http://schemas.microsoft.com/office/drawing/2014/main" id="{48DABD21-816D-4CF0-A263-8047EAEE55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509428"/>
              </p:ext>
            </p:extLst>
          </p:nvPr>
        </p:nvGraphicFramePr>
        <p:xfrm>
          <a:off x="442606" y="288099"/>
          <a:ext cx="540978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D782FC3A-5EC1-439E-89ED-FCA88DDFF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47" y="-67487"/>
            <a:ext cx="5598253" cy="69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3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FA0E2E7C-BF11-47B0-9DBB-00A3BE144CB0}"/>
              </a:ext>
            </a:extLst>
          </p:cNvPr>
          <p:cNvSpPr/>
          <p:nvPr/>
        </p:nvSpPr>
        <p:spPr>
          <a:xfrm>
            <a:off x="2212163" y="264752"/>
            <a:ext cx="1857191" cy="18423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Uma imagem contendo luz&#10;&#10;Descrição gerada automaticamente">
            <a:extLst>
              <a:ext uri="{FF2B5EF4-FFF2-40B4-BE49-F238E27FC236}">
                <a16:creationId xmlns:a16="http://schemas.microsoft.com/office/drawing/2014/main" id="{24EA0561-AD62-4F09-A9B6-0164A42A9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79" y="1962948"/>
            <a:ext cx="931627" cy="837114"/>
          </a:xfrm>
          <a:prstGeom prst="rect">
            <a:avLst/>
          </a:prstGeom>
        </p:spPr>
      </p:pic>
      <p:pic>
        <p:nvPicPr>
          <p:cNvPr id="6" name="Imagem 5" descr="Uma imagem contendo placar, placa, desenho&#10;&#10;Descrição gerada automaticamente">
            <a:extLst>
              <a:ext uri="{FF2B5EF4-FFF2-40B4-BE49-F238E27FC236}">
                <a16:creationId xmlns:a16="http://schemas.microsoft.com/office/drawing/2014/main" id="{84A22B79-3E78-4FE2-BF40-73058ED13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7" y="3969856"/>
            <a:ext cx="912544" cy="912544"/>
          </a:xfrm>
          <a:prstGeom prst="rect">
            <a:avLst/>
          </a:prstGeom>
        </p:spPr>
      </p:pic>
      <p:pic>
        <p:nvPicPr>
          <p:cNvPr id="10" name="Gráfico 9" descr="Adicionar">
            <a:extLst>
              <a:ext uri="{FF2B5EF4-FFF2-40B4-BE49-F238E27FC236}">
                <a16:creationId xmlns:a16="http://schemas.microsoft.com/office/drawing/2014/main" id="{11829899-1B25-47EA-AAE1-96842A69D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536" y="3134957"/>
            <a:ext cx="683907" cy="68390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98468E-8DE9-4294-B583-CAE93BFD8809}"/>
              </a:ext>
            </a:extLst>
          </p:cNvPr>
          <p:cNvSpPr txBox="1"/>
          <p:nvPr/>
        </p:nvSpPr>
        <p:spPr>
          <a:xfrm>
            <a:off x="2409062" y="1706986"/>
            <a:ext cx="1463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Century Gothic" panose="020B0502020202020204" pitchFamily="34" charset="0"/>
              </a:rPr>
              <a:t>Robô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0C1A5A-0FC2-472F-9561-74327266F4AE}"/>
              </a:ext>
            </a:extLst>
          </p:cNvPr>
          <p:cNvSpPr/>
          <p:nvPr/>
        </p:nvSpPr>
        <p:spPr>
          <a:xfrm>
            <a:off x="2212163" y="4623983"/>
            <a:ext cx="1857191" cy="18423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3100AA4-5B3B-4750-BEF6-A50D21054143}"/>
              </a:ext>
            </a:extLst>
          </p:cNvPr>
          <p:cNvSpPr txBox="1"/>
          <p:nvPr/>
        </p:nvSpPr>
        <p:spPr>
          <a:xfrm>
            <a:off x="2409061" y="6007608"/>
            <a:ext cx="1463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Century Gothic" panose="020B0502020202020204" pitchFamily="34" charset="0"/>
              </a:rPr>
              <a:t>Bola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64A18A0B-CE04-4C20-8850-9ADF2AED6B84}"/>
              </a:ext>
            </a:extLst>
          </p:cNvPr>
          <p:cNvCxnSpPr/>
          <p:nvPr/>
        </p:nvCxnSpPr>
        <p:spPr>
          <a:xfrm flipV="1">
            <a:off x="895569" y="1033670"/>
            <a:ext cx="0" cy="768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2919A1B-E66F-4CDB-A776-5C5EF6AB3CBF}"/>
              </a:ext>
            </a:extLst>
          </p:cNvPr>
          <p:cNvCxnSpPr/>
          <p:nvPr/>
        </p:nvCxnSpPr>
        <p:spPr>
          <a:xfrm flipV="1">
            <a:off x="856860" y="4882400"/>
            <a:ext cx="0" cy="768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D5352AAC-DF6F-431A-96AF-B3CB5AFB8351}"/>
              </a:ext>
            </a:extLst>
          </p:cNvPr>
          <p:cNvCxnSpPr/>
          <p:nvPr/>
        </p:nvCxnSpPr>
        <p:spPr>
          <a:xfrm>
            <a:off x="895569" y="1033670"/>
            <a:ext cx="1316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20929B5F-CF5C-40CF-8CC1-4080C729130E}"/>
              </a:ext>
            </a:extLst>
          </p:cNvPr>
          <p:cNvCxnSpPr/>
          <p:nvPr/>
        </p:nvCxnSpPr>
        <p:spPr>
          <a:xfrm>
            <a:off x="856860" y="5651026"/>
            <a:ext cx="1316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 descr="Uma imagem contendo laranja, lego, esqui, homem&#10;&#10;Descrição gerada automaticamente">
            <a:extLst>
              <a:ext uri="{FF2B5EF4-FFF2-40B4-BE49-F238E27FC236}">
                <a16:creationId xmlns:a16="http://schemas.microsoft.com/office/drawing/2014/main" id="{24DD8779-BA00-4896-9DF7-D9292577B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50" b="96376" l="10000" r="90000">
                        <a14:foregroundMark x1="26630" y1="88932" x2="24239" y2="96474"/>
                        <a14:foregroundMark x1="45326" y1="11753" x2="41630" y2="7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034" y="264752"/>
            <a:ext cx="1429446" cy="1586374"/>
          </a:xfrm>
          <a:prstGeom prst="rect">
            <a:avLst/>
          </a:pr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31DA9522-521F-4D73-A6C6-FB5AA57A2013}"/>
              </a:ext>
            </a:extLst>
          </p:cNvPr>
          <p:cNvSpPr/>
          <p:nvPr/>
        </p:nvSpPr>
        <p:spPr>
          <a:xfrm>
            <a:off x="4452729" y="3577891"/>
            <a:ext cx="7299973" cy="28296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9D6C9BF-0F53-4940-83BE-5B3094CA6EF1}"/>
              </a:ext>
            </a:extLst>
          </p:cNvPr>
          <p:cNvSpPr/>
          <p:nvPr/>
        </p:nvSpPr>
        <p:spPr>
          <a:xfrm>
            <a:off x="4452730" y="297882"/>
            <a:ext cx="7243734" cy="2837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A20501A9-3FD6-4346-8D4A-B7AD05B14EDD}"/>
                  </a:ext>
                </a:extLst>
              </p:cNvPr>
              <p:cNvSpPr txBox="1"/>
              <p:nvPr/>
            </p:nvSpPr>
            <p:spPr>
              <a:xfrm>
                <a:off x="4571455" y="3848480"/>
                <a:ext cx="4083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08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0,15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+2,5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A20501A9-3FD6-4346-8D4A-B7AD05B14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455" y="3848480"/>
                <a:ext cx="4083747" cy="276999"/>
              </a:xfrm>
              <a:prstGeom prst="rect">
                <a:avLst/>
              </a:prstGeom>
              <a:blipFill>
                <a:blip r:embed="rId10"/>
                <a:stretch>
                  <a:fillRect l="-448" t="-4348" r="-896" b="-65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CE7A408-C4DB-4833-85B5-7575B2A96EB8}"/>
                  </a:ext>
                </a:extLst>
              </p:cNvPr>
              <p:cNvSpPr txBox="1"/>
              <p:nvPr/>
            </p:nvSpPr>
            <p:spPr>
              <a:xfrm>
                <a:off x="8887305" y="3848480"/>
                <a:ext cx="2781915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dirty="0"/>
                  <a:t>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−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+1,6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CE7A408-C4DB-4833-85B5-7575B2A96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305" y="3848480"/>
                <a:ext cx="2781915" cy="280077"/>
              </a:xfrm>
              <a:prstGeom prst="rect">
                <a:avLst/>
              </a:prstGeom>
              <a:blipFill>
                <a:blip r:embed="rId11"/>
                <a:stretch>
                  <a:fillRect l="-5263" t="-26087" r="-1974" b="-521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351AF1B-4D53-44AA-A7C6-55844691440A}"/>
                  </a:ext>
                </a:extLst>
              </p:cNvPr>
              <p:cNvSpPr txBox="1"/>
              <p:nvPr/>
            </p:nvSpPr>
            <p:spPr>
              <a:xfrm>
                <a:off x="4929672" y="4820772"/>
                <a:ext cx="308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−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024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0,3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+2,5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351AF1B-4D53-44AA-A7C6-558446914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72" y="4820772"/>
                <a:ext cx="3086614" cy="276999"/>
              </a:xfrm>
              <a:prstGeom prst="rect">
                <a:avLst/>
              </a:prstGeom>
              <a:blipFill>
                <a:blip r:embed="rId12"/>
                <a:stretch>
                  <a:fillRect l="-4743" t="-28889" r="-1976" b="-5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126A6D1-DB3C-4261-B817-B9B307412D5B}"/>
                  </a:ext>
                </a:extLst>
              </p:cNvPr>
              <p:cNvSpPr txBox="1"/>
              <p:nvPr/>
            </p:nvSpPr>
            <p:spPr>
              <a:xfrm>
                <a:off x="9014867" y="4747085"/>
                <a:ext cx="2239972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−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+1,6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126A6D1-DB3C-4261-B817-B9B30741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867" y="4747085"/>
                <a:ext cx="2239972" cy="280077"/>
              </a:xfrm>
              <a:prstGeom prst="rect">
                <a:avLst/>
              </a:prstGeom>
              <a:blipFill>
                <a:blip r:embed="rId13"/>
                <a:stretch>
                  <a:fillRect l="-6540" t="-26087" r="-2725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840BB0F1-EE6F-4CCF-8793-BFC2549BF656}"/>
                  </a:ext>
                </a:extLst>
              </p:cNvPr>
              <p:cNvSpPr txBox="1"/>
              <p:nvPr/>
            </p:nvSpPr>
            <p:spPr>
              <a:xfrm>
                <a:off x="5129605" y="5746782"/>
                <a:ext cx="2331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048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0,3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840BB0F1-EE6F-4CCF-8793-BFC2549BF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605" y="5746782"/>
                <a:ext cx="2331344" cy="276999"/>
              </a:xfrm>
              <a:prstGeom prst="rect">
                <a:avLst/>
              </a:prstGeom>
              <a:blipFill>
                <a:blip r:embed="rId14"/>
                <a:stretch>
                  <a:fillRect l="-1044" r="-2089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CC2BCB64-D4F0-4BD2-843E-952D66B4D57B}"/>
                  </a:ext>
                </a:extLst>
              </p:cNvPr>
              <p:cNvSpPr txBox="1"/>
              <p:nvPr/>
            </p:nvSpPr>
            <p:spPr>
              <a:xfrm>
                <a:off x="9176770" y="5727531"/>
                <a:ext cx="1916166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−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15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CC2BCB64-D4F0-4BD2-843E-952D66B4D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770" y="5727531"/>
                <a:ext cx="1916166" cy="280077"/>
              </a:xfrm>
              <a:prstGeom prst="rect">
                <a:avLst/>
              </a:prstGeom>
              <a:blipFill>
                <a:blip r:embed="rId15"/>
                <a:stretch>
                  <a:fillRect l="-7302" t="-26087" r="-1905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eta: para Baixo 34">
            <a:extLst>
              <a:ext uri="{FF2B5EF4-FFF2-40B4-BE49-F238E27FC236}">
                <a16:creationId xmlns:a16="http://schemas.microsoft.com/office/drawing/2014/main" id="{0E652C06-C613-4CD1-AF7F-CF32FCA1525B}"/>
              </a:ext>
            </a:extLst>
          </p:cNvPr>
          <p:cNvSpPr/>
          <p:nvPr/>
        </p:nvSpPr>
        <p:spPr>
          <a:xfrm>
            <a:off x="5977225" y="4221740"/>
            <a:ext cx="636104" cy="50111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Seta: para Baixo 42">
            <a:extLst>
              <a:ext uri="{FF2B5EF4-FFF2-40B4-BE49-F238E27FC236}">
                <a16:creationId xmlns:a16="http://schemas.microsoft.com/office/drawing/2014/main" id="{E3E056E1-1624-48E5-8133-D02A6E0ABD85}"/>
              </a:ext>
            </a:extLst>
          </p:cNvPr>
          <p:cNvSpPr/>
          <p:nvPr/>
        </p:nvSpPr>
        <p:spPr>
          <a:xfrm>
            <a:off x="5969162" y="5204309"/>
            <a:ext cx="636104" cy="50111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Seta: para Baixo 43">
            <a:extLst>
              <a:ext uri="{FF2B5EF4-FFF2-40B4-BE49-F238E27FC236}">
                <a16:creationId xmlns:a16="http://schemas.microsoft.com/office/drawing/2014/main" id="{FBC20108-464D-4702-9606-BA2B57D9BD75}"/>
              </a:ext>
            </a:extLst>
          </p:cNvPr>
          <p:cNvSpPr/>
          <p:nvPr/>
        </p:nvSpPr>
        <p:spPr>
          <a:xfrm>
            <a:off x="9854424" y="4187264"/>
            <a:ext cx="636104" cy="50111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Seta: para Baixo 44">
            <a:extLst>
              <a:ext uri="{FF2B5EF4-FFF2-40B4-BE49-F238E27FC236}">
                <a16:creationId xmlns:a16="http://schemas.microsoft.com/office/drawing/2014/main" id="{AEFAF95F-6251-439E-9432-DF7C4DB7A28D}"/>
              </a:ext>
            </a:extLst>
          </p:cNvPr>
          <p:cNvSpPr/>
          <p:nvPr/>
        </p:nvSpPr>
        <p:spPr>
          <a:xfrm>
            <a:off x="9852730" y="5201106"/>
            <a:ext cx="636104" cy="501113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8A125CF-1581-4A3A-A8E9-FAAC0967AE5E}"/>
              </a:ext>
            </a:extLst>
          </p:cNvPr>
          <p:cNvSpPr txBox="1"/>
          <p:nvPr/>
        </p:nvSpPr>
        <p:spPr>
          <a:xfrm>
            <a:off x="4829086" y="1057939"/>
            <a:ext cx="2172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Aceleração é nula e a velocidade é sempre a máxima: 40 cm/s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AFD4DD59-1116-4F24-ACA5-D6DB9CDEE22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62802"/>
          <a:stretch/>
        </p:blipFill>
        <p:spPr>
          <a:xfrm>
            <a:off x="7460949" y="699913"/>
            <a:ext cx="3905250" cy="18990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E778E6-FB9B-42BC-8148-F2A4AA4DEB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6636" b="96796" l="10000" r="90000">
                        <a14:foregroundMark x1="55750" y1="12357" x2="55750" y2="12357"/>
                        <a14:foregroundMark x1="48000" y1="12357" x2="48000" y2="12357"/>
                        <a14:foregroundMark x1="53250" y1="8238" x2="53250" y2="8238"/>
                        <a14:foregroundMark x1="32750" y1="13043" x2="32750" y2="13043"/>
                        <a14:foregroundMark x1="59500" y1="93135" x2="59500" y2="93135"/>
                        <a14:foregroundMark x1="58750" y1="97025" x2="58750" y2="97025"/>
                        <a14:foregroundMark x1="43500" y1="6636" x2="43500" y2="6636"/>
                        <a14:backgroundMark x1="30750" y1="9382" x2="30750" y2="9382"/>
                        <a14:backgroundMark x1="31750" y1="8924" x2="31750" y2="8924"/>
                        <a14:backgroundMark x1="30750" y1="9382" x2="30750" y2="9382"/>
                        <a14:backgroundMark x1="32250" y1="9382" x2="32250" y2="9382"/>
                        <a14:backgroundMark x1="32000" y1="9382" x2="29000" y2="8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14" y="4556188"/>
            <a:ext cx="1390586" cy="15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8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6CB2AB6-6672-4D6D-BB3E-5D95298F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Modularização</a:t>
            </a: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81C37AEB-BE82-4067-B738-1E16C3D50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992" y="643466"/>
            <a:ext cx="497534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9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491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Century Gothic</vt:lpstr>
      <vt:lpstr>Gilroy ExtraBold</vt:lpstr>
      <vt:lpstr>Segoe UI Light</vt:lpstr>
      <vt:lpstr>Office Theme</vt:lpstr>
      <vt:lpstr>Projeto Física Ora Bolas</vt:lpstr>
      <vt:lpstr>Aspectos Técnicos</vt:lpstr>
      <vt:lpstr>1ª Parte:  Interceptação da Bola</vt:lpstr>
      <vt:lpstr>Apresentação do PowerPoint</vt:lpstr>
      <vt:lpstr>Apresentação do PowerPoint</vt:lpstr>
      <vt:lpstr>2ª Parte:  Velocidade/ Aceleração da Bola e do Robô</vt:lpstr>
      <vt:lpstr>Apresentação do PowerPoint</vt:lpstr>
      <vt:lpstr>Apresentação do PowerPoint</vt:lpstr>
      <vt:lpstr>Modularização</vt:lpstr>
      <vt:lpstr>Interface</vt:lpstr>
      <vt:lpstr>Planejamento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Física Ora Bolas</dc:title>
  <dc:creator>Gustavo Muniz</dc:creator>
  <cp:lastModifiedBy>Weverson silva</cp:lastModifiedBy>
  <cp:revision>7</cp:revision>
  <dcterms:created xsi:type="dcterms:W3CDTF">2019-11-03T00:33:29Z</dcterms:created>
  <dcterms:modified xsi:type="dcterms:W3CDTF">2019-11-08T22:08:00Z</dcterms:modified>
</cp:coreProperties>
</file>